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33c03e08e0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9cb04f97524fe4"/>
  </p:sldMasterIdLst>
  <p:sldIdLst>
    <p:sldId xmlns:r="http://schemas.openxmlformats.org/officeDocument/2006/relationships" id="256" r:id="R119b21fee6324bd9"/>
    <p:sldId xmlns:r="http://schemas.openxmlformats.org/officeDocument/2006/relationships" id="257" r:id="R326bcaa598e04869"/>
    <p:sldId xmlns:r="http://schemas.openxmlformats.org/officeDocument/2006/relationships" id="258" r:id="Ra96c643a3cd64c79"/>
    <p:sldId xmlns:r="http://schemas.openxmlformats.org/officeDocument/2006/relationships" id="259" r:id="R5b787b962fda46df"/>
    <p:sldId xmlns:r="http://schemas.openxmlformats.org/officeDocument/2006/relationships" id="260" r:id="Rada826a72ce4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9cb04f97524fe4" /><Relationship Type="http://schemas.openxmlformats.org/officeDocument/2006/relationships/slide" Target="/ppt/slides/slide1.xml" Id="R119b21fee6324bd9" /><Relationship Type="http://schemas.openxmlformats.org/officeDocument/2006/relationships/slide" Target="/ppt/slides/slide2.xml" Id="R326bcaa598e04869" /><Relationship Type="http://schemas.openxmlformats.org/officeDocument/2006/relationships/slide" Target="/ppt/slides/slide3.xml" Id="Ra96c643a3cd64c79" /><Relationship Type="http://schemas.openxmlformats.org/officeDocument/2006/relationships/slide" Target="/ppt/slides/slide4.xml" Id="R5b787b962fda46df" /><Relationship Type="http://schemas.openxmlformats.org/officeDocument/2006/relationships/slide" Target="/ppt/slides/slide5.xml" Id="Rada826a72ce4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bb7daca964f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a44ade1294ec1" /><Relationship Type="http://schemas.openxmlformats.org/officeDocument/2006/relationships/theme" Target="/ppt/slideMasters/theme/theme1.xml" Id="R70cf4064351e4a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1a44ade1294e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52f64f53148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ad153bb064b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3af5d4d824a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7b51a4b143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c789772a449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BERGJORD INGENIØR OG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BERGJORD INGENIØR OG ARKITEKTKONTOR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