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f79615b30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fcb5ecb724656"/>
  </p:sldMasterIdLst>
  <p:sldIdLst>
    <p:sldId xmlns:r="http://schemas.openxmlformats.org/officeDocument/2006/relationships" id="256" r:id="R9318c24c4239435a"/>
    <p:sldId xmlns:r="http://schemas.openxmlformats.org/officeDocument/2006/relationships" id="257" r:id="R5be6212c2e7c4d98"/>
    <p:sldId xmlns:r="http://schemas.openxmlformats.org/officeDocument/2006/relationships" id="258" r:id="Re890057b381b4c11"/>
    <p:sldId xmlns:r="http://schemas.openxmlformats.org/officeDocument/2006/relationships" id="259" r:id="R78fb19922d494aa7"/>
    <p:sldId xmlns:r="http://schemas.openxmlformats.org/officeDocument/2006/relationships" id="260" r:id="R58b2fe3439184e91"/>
    <p:sldId xmlns:r="http://schemas.openxmlformats.org/officeDocument/2006/relationships" id="261" r:id="R157aac4f6f4642f1"/>
    <p:sldId xmlns:r="http://schemas.openxmlformats.org/officeDocument/2006/relationships" id="262" r:id="R068514548e96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fcb5ecb724656" /><Relationship Type="http://schemas.openxmlformats.org/officeDocument/2006/relationships/slide" Target="/ppt/slides/slide1.xml" Id="R9318c24c4239435a" /><Relationship Type="http://schemas.openxmlformats.org/officeDocument/2006/relationships/slide" Target="/ppt/slides/slide2.xml" Id="R5be6212c2e7c4d98" /><Relationship Type="http://schemas.openxmlformats.org/officeDocument/2006/relationships/slide" Target="/ppt/slides/slide3.xml" Id="Re890057b381b4c11" /><Relationship Type="http://schemas.openxmlformats.org/officeDocument/2006/relationships/slide" Target="/ppt/slides/slide4.xml" Id="R78fb19922d494aa7" /><Relationship Type="http://schemas.openxmlformats.org/officeDocument/2006/relationships/slide" Target="/ppt/slides/slide5.xml" Id="R58b2fe3439184e91" /><Relationship Type="http://schemas.openxmlformats.org/officeDocument/2006/relationships/slide" Target="/ppt/slides/slide6.xml" Id="R157aac4f6f4642f1" /><Relationship Type="http://schemas.openxmlformats.org/officeDocument/2006/relationships/slide" Target="/ppt/slides/slide7.xml" Id="R068514548e96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5705b8691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c0646e46479f" /><Relationship Type="http://schemas.openxmlformats.org/officeDocument/2006/relationships/theme" Target="/ppt/slideMasters/theme/theme1.xml" Id="Rcc19b18016b2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6c0646e46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13f1dec8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bc19b5f2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174130a7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5bd215f0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fbab2486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d7e37007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678c126b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BLÅTT TIL LYST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BLÅTT TIL LYST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ANETTE NORDHOV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gate 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