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d0b2b1a0bf44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815e590e0d42ac"/>
  </p:sldMasterIdLst>
  <p:sldIdLst>
    <p:sldId xmlns:r="http://schemas.openxmlformats.org/officeDocument/2006/relationships" id="256" r:id="R36e8ddda6a934dba"/>
    <p:sldId xmlns:r="http://schemas.openxmlformats.org/officeDocument/2006/relationships" id="257" r:id="R8507332939804c5b"/>
    <p:sldId xmlns:r="http://schemas.openxmlformats.org/officeDocument/2006/relationships" id="258" r:id="Rb8c746cb61cc4f7f"/>
    <p:sldId xmlns:r="http://schemas.openxmlformats.org/officeDocument/2006/relationships" id="259" r:id="Rd4288bd763b442a6"/>
    <p:sldId xmlns:r="http://schemas.openxmlformats.org/officeDocument/2006/relationships" id="260" r:id="Rc147114a09854ae6"/>
    <p:sldId xmlns:r="http://schemas.openxmlformats.org/officeDocument/2006/relationships" id="261" r:id="R231525aa770647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15e590e0d42ac" /><Relationship Type="http://schemas.openxmlformats.org/officeDocument/2006/relationships/slide" Target="/ppt/slides/slide1.xml" Id="R36e8ddda6a934dba" /><Relationship Type="http://schemas.openxmlformats.org/officeDocument/2006/relationships/slide" Target="/ppt/slides/slide2.xml" Id="R8507332939804c5b" /><Relationship Type="http://schemas.openxmlformats.org/officeDocument/2006/relationships/slide" Target="/ppt/slides/slide3.xml" Id="Rb8c746cb61cc4f7f" /><Relationship Type="http://schemas.openxmlformats.org/officeDocument/2006/relationships/slide" Target="/ppt/slides/slide4.xml" Id="Rd4288bd763b442a6" /><Relationship Type="http://schemas.openxmlformats.org/officeDocument/2006/relationships/slide" Target="/ppt/slides/slide5.xml" Id="Rc147114a09854ae6" /><Relationship Type="http://schemas.openxmlformats.org/officeDocument/2006/relationships/slide" Target="/ppt/slides/slide6.xml" Id="R231525aa770647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9374ba6704e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763f749fd43c0" /><Relationship Type="http://schemas.openxmlformats.org/officeDocument/2006/relationships/theme" Target="/ppt/slideMasters/theme/theme1.xml" Id="Ra18536da25df42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4763f749fd43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41fbba4e049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0b416d2d04b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5a0b320714a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a9a975f3f4a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b6ed0f1c046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b6917ef914d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LOTTERIPARTNER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LOTTERIPARTNER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LOTTERIPARTNER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LOTTERIPARTNER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LOTTERIPARTNER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LOTTERIPARTNER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2 711 110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−122 873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2 010 292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LOTTERIPARTNER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971 581 913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LOTTERIPARTNER AS</a:t>
            </a:r>
          </a:p>
        </p:txBody>
      </p:sp>
    </p:spTree>
  </p:cSld>
  <p:clrMapOvr>
    <a:masterClrMapping xmlns:a="http://schemas.openxmlformats.org/drawingml/2006/main"/>
  </p:clrMapOvr>
</p:sld>
</file>