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a8908428434d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7f79f5adb14b2d"/>
  </p:sldMasterIdLst>
  <p:sldIdLst>
    <p:sldId xmlns:r="http://schemas.openxmlformats.org/officeDocument/2006/relationships" id="256" r:id="R9017a85e59c849ce"/>
    <p:sldId xmlns:r="http://schemas.openxmlformats.org/officeDocument/2006/relationships" id="257" r:id="Re0d3361290514c3d"/>
    <p:sldId xmlns:r="http://schemas.openxmlformats.org/officeDocument/2006/relationships" id="258" r:id="Rdb03654c74944973"/>
    <p:sldId xmlns:r="http://schemas.openxmlformats.org/officeDocument/2006/relationships" id="259" r:id="R61a59f5ceed3479e"/>
    <p:sldId xmlns:r="http://schemas.openxmlformats.org/officeDocument/2006/relationships" id="260" r:id="R28f7624ddad8405a"/>
    <p:sldId xmlns:r="http://schemas.openxmlformats.org/officeDocument/2006/relationships" id="261" r:id="R1de87af4697f43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f79f5adb14b2d" /><Relationship Type="http://schemas.openxmlformats.org/officeDocument/2006/relationships/slide" Target="/ppt/slides/slide1.xml" Id="R9017a85e59c849ce" /><Relationship Type="http://schemas.openxmlformats.org/officeDocument/2006/relationships/slide" Target="/ppt/slides/slide2.xml" Id="Re0d3361290514c3d" /><Relationship Type="http://schemas.openxmlformats.org/officeDocument/2006/relationships/slide" Target="/ppt/slides/slide3.xml" Id="Rdb03654c74944973" /><Relationship Type="http://schemas.openxmlformats.org/officeDocument/2006/relationships/slide" Target="/ppt/slides/slide4.xml" Id="R61a59f5ceed3479e" /><Relationship Type="http://schemas.openxmlformats.org/officeDocument/2006/relationships/slide" Target="/ppt/slides/slide5.xml" Id="R28f7624ddad8405a" /><Relationship Type="http://schemas.openxmlformats.org/officeDocument/2006/relationships/slide" Target="/ppt/slides/slide6.xml" Id="R1de87af4697f43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d45726f6be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944570ccf4da8" /><Relationship Type="http://schemas.openxmlformats.org/officeDocument/2006/relationships/theme" Target="/ppt/slideMasters/theme/theme1.xml" Id="Rf3f806c9652e41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3944570ccf4d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0dc8b386b4f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ded34b48949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603fc667b46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bb1bf0dc8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dea9403c742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6dc9f21774a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RYFYLKE EIENDOM &amp;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EIENDOM &amp;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 EIENDOM &amp;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EIENDOM &amp;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EIENDOM &amp;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EIENDOM &amp;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PETTERSEN FRODE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EIENDOM &amp;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971 580 755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EIENDOM &amp; DRIFT AS</a:t>
            </a:r>
          </a:p>
        </p:txBody>
      </p:sp>
    </p:spTree>
  </p:cSld>
  <p:clrMapOvr>
    <a:masterClrMapping xmlns:a="http://schemas.openxmlformats.org/drawingml/2006/main"/>
  </p:clrMapOvr>
</p:sld>
</file>