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d4fe58d3c644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c5c7541b094301"/>
  </p:sldMasterIdLst>
  <p:sldIdLst>
    <p:sldId xmlns:r="http://schemas.openxmlformats.org/officeDocument/2006/relationships" id="256" r:id="Rc0224d3c4ebd466e"/>
    <p:sldId xmlns:r="http://schemas.openxmlformats.org/officeDocument/2006/relationships" id="257" r:id="Rfb4d1cc4347d49d3"/>
    <p:sldId xmlns:r="http://schemas.openxmlformats.org/officeDocument/2006/relationships" id="258" r:id="R74a1ca696c664753"/>
    <p:sldId xmlns:r="http://schemas.openxmlformats.org/officeDocument/2006/relationships" id="259" r:id="R3af39962e5c84287"/>
    <p:sldId xmlns:r="http://schemas.openxmlformats.org/officeDocument/2006/relationships" id="260" r:id="R83807acdd0494d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c5c7541b094301" /><Relationship Type="http://schemas.openxmlformats.org/officeDocument/2006/relationships/slide" Target="/ppt/slides/slide1.xml" Id="Rc0224d3c4ebd466e" /><Relationship Type="http://schemas.openxmlformats.org/officeDocument/2006/relationships/slide" Target="/ppt/slides/slide2.xml" Id="Rfb4d1cc4347d49d3" /><Relationship Type="http://schemas.openxmlformats.org/officeDocument/2006/relationships/slide" Target="/ppt/slides/slide3.xml" Id="R74a1ca696c664753" /><Relationship Type="http://schemas.openxmlformats.org/officeDocument/2006/relationships/slide" Target="/ppt/slides/slide4.xml" Id="R3af39962e5c84287" /><Relationship Type="http://schemas.openxmlformats.org/officeDocument/2006/relationships/slide" Target="/ppt/slides/slide5.xml" Id="R83807acdd0494d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ab9200ef1842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a4d7bd4ddc4481" /><Relationship Type="http://schemas.openxmlformats.org/officeDocument/2006/relationships/theme" Target="/ppt/slideMasters/theme/theme1.xml" Id="R866022258c0348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a4d7bd4ddc44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5bb8ca5564c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41bf1c33a4c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53ed70e56345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b552ecdcb64f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138f78b0949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VERDIPAPIRFONDET DNB GRØNT SKIFTE NORDEN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DNB GRØNT SKIFTE NORDEN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VERDIPAPIRFONDET DNB GRØNT SKIFTE NORDEN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DNB GRØNT SKIFTE NORDEN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DNB GRØNT SKIFTE NORDEN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DNB GRØNT SKIFTE NORDEN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Eufemias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03000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fond@dnb.no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www.dnb.no/fond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971 580 488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DNB GRØNT SKIFTE NORDEN</a:t>
            </a:r>
          </a:p>
        </p:txBody>
      </p:sp>
    </p:spTree>
  </p:cSld>
  <p:clrMapOvr>
    <a:masterClrMapping xmlns:a="http://schemas.openxmlformats.org/drawingml/2006/main"/>
  </p:clrMapOvr>
</p:sld>
</file>