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d11da9930640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b6cfa504c249a0"/>
  </p:sldMasterIdLst>
  <p:sldIdLst>
    <p:sldId xmlns:r="http://schemas.openxmlformats.org/officeDocument/2006/relationships" id="256" r:id="R4a799d727ba8472b"/>
    <p:sldId xmlns:r="http://schemas.openxmlformats.org/officeDocument/2006/relationships" id="257" r:id="R2a11a89fb23b4c67"/>
    <p:sldId xmlns:r="http://schemas.openxmlformats.org/officeDocument/2006/relationships" id="258" r:id="Rf25c44569e134ff8"/>
    <p:sldId xmlns:r="http://schemas.openxmlformats.org/officeDocument/2006/relationships" id="259" r:id="R97be75ef3c7d4079"/>
    <p:sldId xmlns:r="http://schemas.openxmlformats.org/officeDocument/2006/relationships" id="260" r:id="R822c1f2cf98d4c78"/>
    <p:sldId xmlns:r="http://schemas.openxmlformats.org/officeDocument/2006/relationships" id="261" r:id="R590ca01ad2a84ab3"/>
    <p:sldId xmlns:r="http://schemas.openxmlformats.org/officeDocument/2006/relationships" id="262" r:id="Rfa1c9416d4844f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b6cfa504c249a0" /><Relationship Type="http://schemas.openxmlformats.org/officeDocument/2006/relationships/slide" Target="/ppt/slides/slide1.xml" Id="R4a799d727ba8472b" /><Relationship Type="http://schemas.openxmlformats.org/officeDocument/2006/relationships/slide" Target="/ppt/slides/slide2.xml" Id="R2a11a89fb23b4c67" /><Relationship Type="http://schemas.openxmlformats.org/officeDocument/2006/relationships/slide" Target="/ppt/slides/slide3.xml" Id="Rf25c44569e134ff8" /><Relationship Type="http://schemas.openxmlformats.org/officeDocument/2006/relationships/slide" Target="/ppt/slides/slide4.xml" Id="R97be75ef3c7d4079" /><Relationship Type="http://schemas.openxmlformats.org/officeDocument/2006/relationships/slide" Target="/ppt/slides/slide5.xml" Id="R822c1f2cf98d4c78" /><Relationship Type="http://schemas.openxmlformats.org/officeDocument/2006/relationships/slide" Target="/ppt/slides/slide6.xml" Id="R590ca01ad2a84ab3" /><Relationship Type="http://schemas.openxmlformats.org/officeDocument/2006/relationships/slide" Target="/ppt/slides/slide7.xml" Id="Rfa1c9416d4844f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fd0cc7181c41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1dd4bcca94311" /><Relationship Type="http://schemas.openxmlformats.org/officeDocument/2006/relationships/theme" Target="/ppt/slideMasters/theme/theme1.xml" Id="Ra323eacf98c34d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b1dd4bcca943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8784027fd4d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d80b7f83446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2b345d6eb46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7c01f0f474d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2e3571ece44a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5e306043e4a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f99f08acd47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STOREBRAND KJØPESENTER CITY SYD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STOREBRAND KJØPESENTER CITY SYD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STOREBRAND KJØPESENTER CITY SYD AS ble etablert [år] og holder til i Surnadal.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STOREBRAND KJØPESENTER CITY SYD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STOREBRAND KJØPESENTER CITY SYD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STOREBRAND KJØPESENTER CITY SYD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94 094 522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69 911 201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71 252 650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163 357 341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343 477 003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STOREBRAND KJØPESENTER CITY SYD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STOREBRAND EIENDOM TRYGG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STOREBRAND KJØPESENTER CITY SYD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65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971 579 994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STOREBRAND KJØPESENTER CITY SYD AS</a:t>
            </a:r>
          </a:p>
        </p:txBody>
      </p:sp>
    </p:spTree>
  </p:cSld>
  <p:clrMapOvr>
    <a:masterClrMapping xmlns:a="http://schemas.openxmlformats.org/drawingml/2006/main"/>
  </p:clrMapOvr>
</p:sld>
</file>