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98e6012abe4a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3cd8bacb5944d1"/>
  </p:sldMasterIdLst>
  <p:sldIdLst>
    <p:sldId xmlns:r="http://schemas.openxmlformats.org/officeDocument/2006/relationships" id="256" r:id="Rfa85e2c1163f4f27"/>
    <p:sldId xmlns:r="http://schemas.openxmlformats.org/officeDocument/2006/relationships" id="257" r:id="R6c19d48c184b480c"/>
    <p:sldId xmlns:r="http://schemas.openxmlformats.org/officeDocument/2006/relationships" id="258" r:id="R86b340845ec54e53"/>
    <p:sldId xmlns:r="http://schemas.openxmlformats.org/officeDocument/2006/relationships" id="259" r:id="R8c3abedd622c4a2d"/>
    <p:sldId xmlns:r="http://schemas.openxmlformats.org/officeDocument/2006/relationships" id="260" r:id="R9e2d4de2c5794ce3"/>
    <p:sldId xmlns:r="http://schemas.openxmlformats.org/officeDocument/2006/relationships" id="261" r:id="R6fe4184f9b4c4b54"/>
    <p:sldId xmlns:r="http://schemas.openxmlformats.org/officeDocument/2006/relationships" id="262" r:id="R48e8f81c18bd4a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cd8bacb5944d1" /><Relationship Type="http://schemas.openxmlformats.org/officeDocument/2006/relationships/slide" Target="/ppt/slides/slide1.xml" Id="Rfa85e2c1163f4f27" /><Relationship Type="http://schemas.openxmlformats.org/officeDocument/2006/relationships/slide" Target="/ppt/slides/slide2.xml" Id="R6c19d48c184b480c" /><Relationship Type="http://schemas.openxmlformats.org/officeDocument/2006/relationships/slide" Target="/ppt/slides/slide3.xml" Id="R86b340845ec54e53" /><Relationship Type="http://schemas.openxmlformats.org/officeDocument/2006/relationships/slide" Target="/ppt/slides/slide4.xml" Id="R8c3abedd622c4a2d" /><Relationship Type="http://schemas.openxmlformats.org/officeDocument/2006/relationships/slide" Target="/ppt/slides/slide5.xml" Id="R9e2d4de2c5794ce3" /><Relationship Type="http://schemas.openxmlformats.org/officeDocument/2006/relationships/slide" Target="/ppt/slides/slide6.xml" Id="R6fe4184f9b4c4b54" /><Relationship Type="http://schemas.openxmlformats.org/officeDocument/2006/relationships/slide" Target="/ppt/slides/slide7.xml" Id="R48e8f81c18bd4a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da459c48140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2634c7acf4826" /><Relationship Type="http://schemas.openxmlformats.org/officeDocument/2006/relationships/theme" Target="/ppt/slideMasters/theme/theme1.xml" Id="R717028f9941d4c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82634c7acf48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a8241357b40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a4212b3e946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78bb818084d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5a54de0ef44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0f1bd13d940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1366c6c8045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bcfea73f44c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TRØNDELAG FORSKALING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TRØNDELAG FORSKALING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11 232 957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2 905 808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VANGSTAD HALVARD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Jamtlandsveien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00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firmapost@trondelag-forskaling.no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971 579 781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FORSKALING AS</a:t>
            </a:r>
          </a:p>
        </p:txBody>
      </p:sp>
    </p:spTree>
  </p:cSld>
  <p:clrMapOvr>
    <a:masterClrMapping xmlns:a="http://schemas.openxmlformats.org/drawingml/2006/main"/>
  </p:clrMapOvr>
</p:sld>
</file>