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e1cf17fd754b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804b567e614142"/>
  </p:sldMasterIdLst>
  <p:sldIdLst>
    <p:sldId xmlns:r="http://schemas.openxmlformats.org/officeDocument/2006/relationships" id="256" r:id="R23b0cfd486094d8e"/>
    <p:sldId xmlns:r="http://schemas.openxmlformats.org/officeDocument/2006/relationships" id="257" r:id="R01ccd34da22d4301"/>
    <p:sldId xmlns:r="http://schemas.openxmlformats.org/officeDocument/2006/relationships" id="258" r:id="R7d6412d9c1294288"/>
    <p:sldId xmlns:r="http://schemas.openxmlformats.org/officeDocument/2006/relationships" id="259" r:id="Rc9a58913d21a4957"/>
    <p:sldId xmlns:r="http://schemas.openxmlformats.org/officeDocument/2006/relationships" id="260" r:id="Rccef2637d5ef4703"/>
    <p:sldId xmlns:r="http://schemas.openxmlformats.org/officeDocument/2006/relationships" id="261" r:id="Rb51acc22640a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04b567e614142" /><Relationship Type="http://schemas.openxmlformats.org/officeDocument/2006/relationships/slide" Target="/ppt/slides/slide1.xml" Id="R23b0cfd486094d8e" /><Relationship Type="http://schemas.openxmlformats.org/officeDocument/2006/relationships/slide" Target="/ppt/slides/slide2.xml" Id="R01ccd34da22d4301" /><Relationship Type="http://schemas.openxmlformats.org/officeDocument/2006/relationships/slide" Target="/ppt/slides/slide3.xml" Id="R7d6412d9c1294288" /><Relationship Type="http://schemas.openxmlformats.org/officeDocument/2006/relationships/slide" Target="/ppt/slides/slide4.xml" Id="Rc9a58913d21a4957" /><Relationship Type="http://schemas.openxmlformats.org/officeDocument/2006/relationships/slide" Target="/ppt/slides/slide5.xml" Id="Rccef2637d5ef4703" /><Relationship Type="http://schemas.openxmlformats.org/officeDocument/2006/relationships/slide" Target="/ppt/slides/slide6.xml" Id="Rb51acc22640a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5ebbb43584e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7d1bf548e4808" /><Relationship Type="http://schemas.openxmlformats.org/officeDocument/2006/relationships/theme" Target="/ppt/slideMasters/theme/theme1.xml" Id="R7b993742041f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57d1bf548e48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7fa5d6630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deedb73fc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2abd94a3c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0648eba2a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c264009bd4f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c17df08af40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RENNEBU BYGDEMUSEUM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BYGDEMUSEUM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 BYGDEMUSEUM STI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BYGDEMUSEUM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BYGDEMUSEUM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BYGDEMUSEUM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844 108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BYGDEMUSEUM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Erlig Grøtte, Flågrenda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7392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erling.grotte@gmail.com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971 575 298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BYGDEMUSEUM STI</a:t>
            </a:r>
          </a:p>
        </p:txBody>
      </p:sp>
    </p:spTree>
  </p:cSld>
  <p:clrMapOvr>
    <a:masterClrMapping xmlns:a="http://schemas.openxmlformats.org/drawingml/2006/main"/>
  </p:clrMapOvr>
</p:sld>
</file>