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c8e7422874a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028834a4544c0"/>
  </p:sldMasterIdLst>
  <p:sldIdLst>
    <p:sldId xmlns:r="http://schemas.openxmlformats.org/officeDocument/2006/relationships" id="256" r:id="R65a96583f1154cac"/>
    <p:sldId xmlns:r="http://schemas.openxmlformats.org/officeDocument/2006/relationships" id="257" r:id="R0ad5ade128344b1f"/>
    <p:sldId xmlns:r="http://schemas.openxmlformats.org/officeDocument/2006/relationships" id="258" r:id="Re403f4259bda4126"/>
    <p:sldId xmlns:r="http://schemas.openxmlformats.org/officeDocument/2006/relationships" id="259" r:id="Raaf1837b5f504017"/>
    <p:sldId xmlns:r="http://schemas.openxmlformats.org/officeDocument/2006/relationships" id="260" r:id="Rb64d2fca0cbc4203"/>
    <p:sldId xmlns:r="http://schemas.openxmlformats.org/officeDocument/2006/relationships" id="261" r:id="R2747f8b80b0b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028834a4544c0" /><Relationship Type="http://schemas.openxmlformats.org/officeDocument/2006/relationships/slide" Target="/ppt/slides/slide1.xml" Id="R65a96583f1154cac" /><Relationship Type="http://schemas.openxmlformats.org/officeDocument/2006/relationships/slide" Target="/ppt/slides/slide2.xml" Id="R0ad5ade128344b1f" /><Relationship Type="http://schemas.openxmlformats.org/officeDocument/2006/relationships/slide" Target="/ppt/slides/slide3.xml" Id="Re403f4259bda4126" /><Relationship Type="http://schemas.openxmlformats.org/officeDocument/2006/relationships/slide" Target="/ppt/slides/slide4.xml" Id="Raaf1837b5f504017" /><Relationship Type="http://schemas.openxmlformats.org/officeDocument/2006/relationships/slide" Target="/ppt/slides/slide5.xml" Id="Rb64d2fca0cbc4203" /><Relationship Type="http://schemas.openxmlformats.org/officeDocument/2006/relationships/slide" Target="/ppt/slides/slide6.xml" Id="R2747f8b80b0b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fdd8cb6f3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ec46ce104aad" /><Relationship Type="http://schemas.openxmlformats.org/officeDocument/2006/relationships/theme" Target="/ppt/slideMasters/theme/theme1.xml" Id="R386138412a70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3ec46ce10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31eee93f0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83a66c809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461def7ca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50cebbd3641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bbf2be54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049971744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REKNESKAPSLAG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REKNESKAPSLAG SA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36 913 586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21 041 392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78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klepp@grl.no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www.kleppgrl.no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971 557 397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REKNESKAPSLAG SA</a:t>
            </a:r>
          </a:p>
        </p:txBody>
      </p:sp>
    </p:spTree>
  </p:cSld>
  <p:clrMapOvr>
    <a:masterClrMapping xmlns:a="http://schemas.openxmlformats.org/drawingml/2006/main"/>
  </p:clrMapOvr>
</p:sld>
</file>