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ec1de686ff34d8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78d61bcceac4d20"/>
  </p:sldMasterIdLst>
  <p:sldIdLst>
    <p:sldId xmlns:r="http://schemas.openxmlformats.org/officeDocument/2006/relationships" id="256" r:id="Re51df92067534666"/>
    <p:sldId xmlns:r="http://schemas.openxmlformats.org/officeDocument/2006/relationships" id="257" r:id="R8f43a120a346424c"/>
    <p:sldId xmlns:r="http://schemas.openxmlformats.org/officeDocument/2006/relationships" id="258" r:id="R737e9807f2984500"/>
    <p:sldId xmlns:r="http://schemas.openxmlformats.org/officeDocument/2006/relationships" id="259" r:id="Rfce541105ce6401c"/>
    <p:sldId xmlns:r="http://schemas.openxmlformats.org/officeDocument/2006/relationships" id="260" r:id="R82126c6d15414c2b"/>
    <p:sldId xmlns:r="http://schemas.openxmlformats.org/officeDocument/2006/relationships" id="261" r:id="R584cdcf21fd3443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78d61bcceac4d20" /><Relationship Type="http://schemas.openxmlformats.org/officeDocument/2006/relationships/slide" Target="/ppt/slides/slide1.xml" Id="Re51df92067534666" /><Relationship Type="http://schemas.openxmlformats.org/officeDocument/2006/relationships/slide" Target="/ppt/slides/slide2.xml" Id="R8f43a120a346424c" /><Relationship Type="http://schemas.openxmlformats.org/officeDocument/2006/relationships/slide" Target="/ppt/slides/slide3.xml" Id="R737e9807f2984500" /><Relationship Type="http://schemas.openxmlformats.org/officeDocument/2006/relationships/slide" Target="/ppt/slides/slide4.xml" Id="Rfce541105ce6401c" /><Relationship Type="http://schemas.openxmlformats.org/officeDocument/2006/relationships/slide" Target="/ppt/slides/slide5.xml" Id="R82126c6d15414c2b" /><Relationship Type="http://schemas.openxmlformats.org/officeDocument/2006/relationships/slide" Target="/ppt/slides/slide6.xml" Id="R584cdcf21fd3443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d2c3445919a482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c885c25ef24ef2" /><Relationship Type="http://schemas.openxmlformats.org/officeDocument/2006/relationships/theme" Target="/ppt/slideMasters/theme/theme1.xml" Id="Reb49e141b1be443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9c885c25ef24ef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20ce742a5d403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7bdb2b0508439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2f288085df49d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0af58890ba452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4e67b04b674b2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1e47038ede43b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JÆREN REKNESKAPSLAG SA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JÆREN REKNESKAPSLAG SA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JÆREN REKNESKAPSLAG SA ble etablert [år] og holder til i Klepp Stasjon.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JÆREN REKNESKAPSLAG SA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JÆREN REKNESKAPSLAG SA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JÆREN REKNESKAPSLAG SA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36 913 586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1 174 120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1 073 111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13 030 000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21 041 392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JÆREN REKNESKAPSLAG SA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Postvegen 209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4353 Klepp Stasjon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51 78 69 90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klepp@grl.no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www.kleppgrl.no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971 557 397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JÆREN REKNESKAPSLAG SA</a:t>
            </a:r>
          </a:p>
        </p:txBody>
      </p:sp>
    </p:spTree>
  </p:cSld>
  <p:clrMapOvr>
    <a:masterClrMapping xmlns:a="http://schemas.openxmlformats.org/drawingml/2006/main"/>
  </p:clrMapOvr>
</p:sld>
</file>