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b0a2e3aaa48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02c0d3d084b74"/>
  </p:sldMasterIdLst>
  <p:sldIdLst>
    <p:sldId xmlns:r="http://schemas.openxmlformats.org/officeDocument/2006/relationships" id="256" r:id="Raf925f8b4be84880"/>
    <p:sldId xmlns:r="http://schemas.openxmlformats.org/officeDocument/2006/relationships" id="257" r:id="R35263ab467994872"/>
    <p:sldId xmlns:r="http://schemas.openxmlformats.org/officeDocument/2006/relationships" id="258" r:id="Rf417cadb74e94e77"/>
    <p:sldId xmlns:r="http://schemas.openxmlformats.org/officeDocument/2006/relationships" id="259" r:id="Rbec31ee53d7941be"/>
    <p:sldId xmlns:r="http://schemas.openxmlformats.org/officeDocument/2006/relationships" id="260" r:id="R6d482d13d307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02c0d3d084b74" /><Relationship Type="http://schemas.openxmlformats.org/officeDocument/2006/relationships/slide" Target="/ppt/slides/slide1.xml" Id="Raf925f8b4be84880" /><Relationship Type="http://schemas.openxmlformats.org/officeDocument/2006/relationships/slide" Target="/ppt/slides/slide2.xml" Id="R35263ab467994872" /><Relationship Type="http://schemas.openxmlformats.org/officeDocument/2006/relationships/slide" Target="/ppt/slides/slide3.xml" Id="Rf417cadb74e94e77" /><Relationship Type="http://schemas.openxmlformats.org/officeDocument/2006/relationships/slide" Target="/ppt/slides/slide4.xml" Id="Rbec31ee53d7941be" /><Relationship Type="http://schemas.openxmlformats.org/officeDocument/2006/relationships/slide" Target="/ppt/slides/slide5.xml" Id="R6d482d13d307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7973394609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912f5f93f4d78" /><Relationship Type="http://schemas.openxmlformats.org/officeDocument/2006/relationships/theme" Target="/ppt/slideMasters/theme/theme1.xml" Id="R346e0d887b46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6912f5f93f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4576a2da540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3fa4601d1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866856e9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ecd29653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7cb4a5b65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FINNMARK KOMMUNEREVISJON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FINNMARK KOMMUNEREVISJON IKS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971 539 917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