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c93e4ffeb45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655d3473d4034"/>
  </p:sldMasterIdLst>
  <p:sldIdLst>
    <p:sldId xmlns:r="http://schemas.openxmlformats.org/officeDocument/2006/relationships" id="256" r:id="Rb7f8b55f1bb44c96"/>
    <p:sldId xmlns:r="http://schemas.openxmlformats.org/officeDocument/2006/relationships" id="257" r:id="R4dd08dc6717c4702"/>
    <p:sldId xmlns:r="http://schemas.openxmlformats.org/officeDocument/2006/relationships" id="258" r:id="Rd275e079b80743cb"/>
    <p:sldId xmlns:r="http://schemas.openxmlformats.org/officeDocument/2006/relationships" id="259" r:id="Rded3935e86874ac0"/>
    <p:sldId xmlns:r="http://schemas.openxmlformats.org/officeDocument/2006/relationships" id="260" r:id="Rfe7daea203314f04"/>
    <p:sldId xmlns:r="http://schemas.openxmlformats.org/officeDocument/2006/relationships" id="261" r:id="R82ba149d9021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655d3473d4034" /><Relationship Type="http://schemas.openxmlformats.org/officeDocument/2006/relationships/slide" Target="/ppt/slides/slide1.xml" Id="Rb7f8b55f1bb44c96" /><Relationship Type="http://schemas.openxmlformats.org/officeDocument/2006/relationships/slide" Target="/ppt/slides/slide2.xml" Id="R4dd08dc6717c4702" /><Relationship Type="http://schemas.openxmlformats.org/officeDocument/2006/relationships/slide" Target="/ppt/slides/slide3.xml" Id="Rd275e079b80743cb" /><Relationship Type="http://schemas.openxmlformats.org/officeDocument/2006/relationships/slide" Target="/ppt/slides/slide4.xml" Id="Rded3935e86874ac0" /><Relationship Type="http://schemas.openxmlformats.org/officeDocument/2006/relationships/slide" Target="/ppt/slides/slide5.xml" Id="Rfe7daea203314f04" /><Relationship Type="http://schemas.openxmlformats.org/officeDocument/2006/relationships/slide" Target="/ppt/slides/slide6.xml" Id="R82ba149d9021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5a37831f0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856ec5b841ae" /><Relationship Type="http://schemas.openxmlformats.org/officeDocument/2006/relationships/theme" Target="/ppt/slideMasters/theme/theme1.xml" Id="R01021de0e80847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30856ec5b8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90fb7d890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0a4d5e4a1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24a1d024b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6c0934cb5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a624aa3f84a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21beaae3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DIAKONHJEMMET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DIAKONHJEMMET STIFTELSE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217 827 223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39 152 303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−758 673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427 486 205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2 612 120 375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 Halvorsens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45 17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stiftelsen@diakonhjemmet.no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www.diakonhjemmet.no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971 529 652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DIAKONHJEMMET STIFTELSE</a:t>
            </a:r>
          </a:p>
        </p:txBody>
      </p:sp>
    </p:spTree>
  </p:cSld>
  <p:clrMapOvr>
    <a:masterClrMapping xmlns:a="http://schemas.openxmlformats.org/drawingml/2006/main"/>
  </p:clrMapOvr>
</p:sld>
</file>