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b8a9dc07c84b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1660f7f4f843c9"/>
  </p:sldMasterIdLst>
  <p:sldIdLst>
    <p:sldId xmlns:r="http://schemas.openxmlformats.org/officeDocument/2006/relationships" id="256" r:id="Reb30e740a5604cc7"/>
    <p:sldId xmlns:r="http://schemas.openxmlformats.org/officeDocument/2006/relationships" id="257" r:id="Rd4322b230e574d1f"/>
    <p:sldId xmlns:r="http://schemas.openxmlformats.org/officeDocument/2006/relationships" id="258" r:id="R6986121baf3a4702"/>
    <p:sldId xmlns:r="http://schemas.openxmlformats.org/officeDocument/2006/relationships" id="259" r:id="R6ee0e1afb2a546ff"/>
    <p:sldId xmlns:r="http://schemas.openxmlformats.org/officeDocument/2006/relationships" id="260" r:id="Rb1592f77e1f847d8"/>
    <p:sldId xmlns:r="http://schemas.openxmlformats.org/officeDocument/2006/relationships" id="261" r:id="Ref0ca60b625d4d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660f7f4f843c9" /><Relationship Type="http://schemas.openxmlformats.org/officeDocument/2006/relationships/slide" Target="/ppt/slides/slide1.xml" Id="Reb30e740a5604cc7" /><Relationship Type="http://schemas.openxmlformats.org/officeDocument/2006/relationships/slide" Target="/ppt/slides/slide2.xml" Id="Rd4322b230e574d1f" /><Relationship Type="http://schemas.openxmlformats.org/officeDocument/2006/relationships/slide" Target="/ppt/slides/slide3.xml" Id="R6986121baf3a4702" /><Relationship Type="http://schemas.openxmlformats.org/officeDocument/2006/relationships/slide" Target="/ppt/slides/slide4.xml" Id="R6ee0e1afb2a546ff" /><Relationship Type="http://schemas.openxmlformats.org/officeDocument/2006/relationships/slide" Target="/ppt/slides/slide5.xml" Id="Rb1592f77e1f847d8" /><Relationship Type="http://schemas.openxmlformats.org/officeDocument/2006/relationships/slide" Target="/ppt/slides/slide6.xml" Id="Ref0ca60b625d4d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432bcc23549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2b5a8a5264b0c" /><Relationship Type="http://schemas.openxmlformats.org/officeDocument/2006/relationships/theme" Target="/ppt/slideMasters/theme/theme1.xml" Id="R9c1a68f8323649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d2b5a8a5264b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58236c42045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f9af71f544f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c99cb84354b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9d9f25614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b25c5bf3742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8d1efcf0646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ARBEIDERPARTIET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ARBEIDERPARTIET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110 128 694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7 335 733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85 631 906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154 241 046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166 803 769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Youngstorget 2 A, 5. etg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14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post@arbeiderpartiet.no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www.arbeiderpartiet.no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971 526 939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