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9a4d88733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2420497394ef2"/>
  </p:sldMasterIdLst>
  <p:sldIdLst>
    <p:sldId xmlns:r="http://schemas.openxmlformats.org/officeDocument/2006/relationships" id="256" r:id="Ra287b74989844c07"/>
    <p:sldId xmlns:r="http://schemas.openxmlformats.org/officeDocument/2006/relationships" id="257" r:id="Rd35abc443c2d4c10"/>
    <p:sldId xmlns:r="http://schemas.openxmlformats.org/officeDocument/2006/relationships" id="258" r:id="Re00cf7b88192444c"/>
    <p:sldId xmlns:r="http://schemas.openxmlformats.org/officeDocument/2006/relationships" id="259" r:id="Rac2bf17ec413432c"/>
    <p:sldId xmlns:r="http://schemas.openxmlformats.org/officeDocument/2006/relationships" id="260" r:id="Ra1442c195fc14048"/>
    <p:sldId xmlns:r="http://schemas.openxmlformats.org/officeDocument/2006/relationships" id="261" r:id="Rb1f3d44463bf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2420497394ef2" /><Relationship Type="http://schemas.openxmlformats.org/officeDocument/2006/relationships/slide" Target="/ppt/slides/slide1.xml" Id="Ra287b74989844c07" /><Relationship Type="http://schemas.openxmlformats.org/officeDocument/2006/relationships/slide" Target="/ppt/slides/slide2.xml" Id="Rd35abc443c2d4c10" /><Relationship Type="http://schemas.openxmlformats.org/officeDocument/2006/relationships/slide" Target="/ppt/slides/slide3.xml" Id="Re00cf7b88192444c" /><Relationship Type="http://schemas.openxmlformats.org/officeDocument/2006/relationships/slide" Target="/ppt/slides/slide4.xml" Id="Rac2bf17ec413432c" /><Relationship Type="http://schemas.openxmlformats.org/officeDocument/2006/relationships/slide" Target="/ppt/slides/slide5.xml" Id="Ra1442c195fc14048" /><Relationship Type="http://schemas.openxmlformats.org/officeDocument/2006/relationships/slide" Target="/ppt/slides/slide6.xml" Id="Rb1f3d44463bf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643556f73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50adb43354f39" /><Relationship Type="http://schemas.openxmlformats.org/officeDocument/2006/relationships/theme" Target="/ppt/slideMasters/theme/theme1.xml" Id="R8997e878a01d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50adb4335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4dafba7bb43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fb504fe6d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656268c97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00f8f1f44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5a74c22e0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9ff85aeaa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FORBUNDET FOR LEDELSE OG TEKNIKK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FORBUNDET FOR LEDELSE OG TEKNIKK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195 185 983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−8 392 984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206 073 379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224 274 900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06 10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postkasse@flt.no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971 526 556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FORBUNDET FOR LEDELSE OG TEKNIKK</a:t>
            </a:r>
          </a:p>
        </p:txBody>
      </p:sp>
    </p:spTree>
  </p:cSld>
  <p:clrMapOvr>
    <a:masterClrMapping xmlns:a="http://schemas.openxmlformats.org/drawingml/2006/main"/>
  </p:clrMapOvr>
</p:sld>
</file>