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aa87b9a47f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59a02c5ad24a87"/>
  </p:sldMasterIdLst>
  <p:sldIdLst>
    <p:sldId xmlns:r="http://schemas.openxmlformats.org/officeDocument/2006/relationships" id="256" r:id="R2d2e4a13dfe44470"/>
    <p:sldId xmlns:r="http://schemas.openxmlformats.org/officeDocument/2006/relationships" id="257" r:id="R319f02795a77440e"/>
    <p:sldId xmlns:r="http://schemas.openxmlformats.org/officeDocument/2006/relationships" id="258" r:id="Re9f7b8d408ca4062"/>
    <p:sldId xmlns:r="http://schemas.openxmlformats.org/officeDocument/2006/relationships" id="259" r:id="R8f5cdaa0ab5b41e7"/>
    <p:sldId xmlns:r="http://schemas.openxmlformats.org/officeDocument/2006/relationships" id="260" r:id="R5a0e8e52fa2148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9a02c5ad24a87" /><Relationship Type="http://schemas.openxmlformats.org/officeDocument/2006/relationships/slide" Target="/ppt/slides/slide1.xml" Id="R2d2e4a13dfe44470" /><Relationship Type="http://schemas.openxmlformats.org/officeDocument/2006/relationships/slide" Target="/ppt/slides/slide2.xml" Id="R319f02795a77440e" /><Relationship Type="http://schemas.openxmlformats.org/officeDocument/2006/relationships/slide" Target="/ppt/slides/slide3.xml" Id="Re9f7b8d408ca4062" /><Relationship Type="http://schemas.openxmlformats.org/officeDocument/2006/relationships/slide" Target="/ppt/slides/slide4.xml" Id="R8f5cdaa0ab5b41e7" /><Relationship Type="http://schemas.openxmlformats.org/officeDocument/2006/relationships/slide" Target="/ppt/slides/slide5.xml" Id="R5a0e8e52fa2148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6a1c487df41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8d2869f6e430b" /><Relationship Type="http://schemas.openxmlformats.org/officeDocument/2006/relationships/theme" Target="/ppt/slideMasters/theme/theme1.xml" Id="Raf0b3876da3a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8d2869f6e43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f40a5201c48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cbade03e4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93a50d1b64e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bbe8a6b844a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e942743f346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STORTINGET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0026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31 30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stortinget.postmottak@stortinget.no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www.stortinget.no/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971 524 960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