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68d00e6834e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f5bf84f4647c9"/>
  </p:sldMasterIdLst>
  <p:sldIdLst>
    <p:sldId xmlns:r="http://schemas.openxmlformats.org/officeDocument/2006/relationships" id="256" r:id="Re1835214c2ae426c"/>
    <p:sldId xmlns:r="http://schemas.openxmlformats.org/officeDocument/2006/relationships" id="257" r:id="R290c2c7d96b341fa"/>
    <p:sldId xmlns:r="http://schemas.openxmlformats.org/officeDocument/2006/relationships" id="258" r:id="R668c80f271574c91"/>
    <p:sldId xmlns:r="http://schemas.openxmlformats.org/officeDocument/2006/relationships" id="259" r:id="Ra4434e3dc7d74761"/>
    <p:sldId xmlns:r="http://schemas.openxmlformats.org/officeDocument/2006/relationships" id="260" r:id="R738f236a2e94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f5bf84f4647c9" /><Relationship Type="http://schemas.openxmlformats.org/officeDocument/2006/relationships/slide" Target="/ppt/slides/slide1.xml" Id="Re1835214c2ae426c" /><Relationship Type="http://schemas.openxmlformats.org/officeDocument/2006/relationships/slide" Target="/ppt/slides/slide2.xml" Id="R290c2c7d96b341fa" /><Relationship Type="http://schemas.openxmlformats.org/officeDocument/2006/relationships/slide" Target="/ppt/slides/slide3.xml" Id="R668c80f271574c91" /><Relationship Type="http://schemas.openxmlformats.org/officeDocument/2006/relationships/slide" Target="/ppt/slides/slide4.xml" Id="Ra4434e3dc7d74761" /><Relationship Type="http://schemas.openxmlformats.org/officeDocument/2006/relationships/slide" Target="/ppt/slides/slide5.xml" Id="R738f236a2e94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3d5c3344942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ba1f964ce40f8" /><Relationship Type="http://schemas.openxmlformats.org/officeDocument/2006/relationships/theme" Target="/ppt/slideMasters/theme/theme1.xml" Id="R9bd013108ede49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ba1f964ce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65b9067704c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d30ce623e4b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1d88e98b2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21035fe34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42816f4644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STORTINGET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0026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30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stortinget.postmottak@stortinget.no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www.stortinget.no/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971 524 960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STORTINGET</a:t>
            </a:r>
          </a:p>
        </p:txBody>
      </p:sp>
    </p:spTree>
  </p:cSld>
  <p:clrMapOvr>
    <a:masterClrMapping xmlns:a="http://schemas.openxmlformats.org/drawingml/2006/main"/>
  </p:clrMapOvr>
</p:sld>
</file>