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b7db2c90844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bf22a1403444a"/>
  </p:sldMasterIdLst>
  <p:sldIdLst>
    <p:sldId xmlns:r="http://schemas.openxmlformats.org/officeDocument/2006/relationships" id="256" r:id="Re25f0c340b474848"/>
    <p:sldId xmlns:r="http://schemas.openxmlformats.org/officeDocument/2006/relationships" id="257" r:id="R6583a24177d24d13"/>
    <p:sldId xmlns:r="http://schemas.openxmlformats.org/officeDocument/2006/relationships" id="258" r:id="R2eb8e686d45b4ab3"/>
    <p:sldId xmlns:r="http://schemas.openxmlformats.org/officeDocument/2006/relationships" id="259" r:id="Rbe28d54ca73441c7"/>
    <p:sldId xmlns:r="http://schemas.openxmlformats.org/officeDocument/2006/relationships" id="260" r:id="R9a764d12d709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bf22a1403444a" /><Relationship Type="http://schemas.openxmlformats.org/officeDocument/2006/relationships/slide" Target="/ppt/slides/slide1.xml" Id="Re25f0c340b474848" /><Relationship Type="http://schemas.openxmlformats.org/officeDocument/2006/relationships/slide" Target="/ppt/slides/slide2.xml" Id="R6583a24177d24d13" /><Relationship Type="http://schemas.openxmlformats.org/officeDocument/2006/relationships/slide" Target="/ppt/slides/slide3.xml" Id="R2eb8e686d45b4ab3" /><Relationship Type="http://schemas.openxmlformats.org/officeDocument/2006/relationships/slide" Target="/ppt/slides/slide4.xml" Id="Rbe28d54ca73441c7" /><Relationship Type="http://schemas.openxmlformats.org/officeDocument/2006/relationships/slide" Target="/ppt/slides/slide5.xml" Id="R9a764d12d709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a794ad730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f7c85f92a4d30" /><Relationship Type="http://schemas.openxmlformats.org/officeDocument/2006/relationships/theme" Target="/ppt/slideMasters/theme/theme1.xml" Id="R34915c6fe252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f7c85f92a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5bc5f3d743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6151c50ab4c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4964dabad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c9152993e48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8cbe01522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STORTINGET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0026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30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stortinget.postmottak@stortinget.no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www.stortinget.no/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971 524 960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