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e839c8d4cb4c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14d1671dc344c5"/>
  </p:sldMasterIdLst>
  <p:sldIdLst>
    <p:sldId xmlns:r="http://schemas.openxmlformats.org/officeDocument/2006/relationships" id="256" r:id="R23b26daab1cd4fda"/>
    <p:sldId xmlns:r="http://schemas.openxmlformats.org/officeDocument/2006/relationships" id="257" r:id="Rcbbbad35113f4bcf"/>
    <p:sldId xmlns:r="http://schemas.openxmlformats.org/officeDocument/2006/relationships" id="258" r:id="Re8edd3a412d34547"/>
    <p:sldId xmlns:r="http://schemas.openxmlformats.org/officeDocument/2006/relationships" id="259" r:id="Rd0a16f17b2084d2c"/>
    <p:sldId xmlns:r="http://schemas.openxmlformats.org/officeDocument/2006/relationships" id="260" r:id="Rdba03bc132d04ced"/>
    <p:sldId xmlns:r="http://schemas.openxmlformats.org/officeDocument/2006/relationships" id="261" r:id="R8c16bc9b4b9742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14d1671dc344c5" /><Relationship Type="http://schemas.openxmlformats.org/officeDocument/2006/relationships/slide" Target="/ppt/slides/slide1.xml" Id="R23b26daab1cd4fda" /><Relationship Type="http://schemas.openxmlformats.org/officeDocument/2006/relationships/slide" Target="/ppt/slides/slide2.xml" Id="Rcbbbad35113f4bcf" /><Relationship Type="http://schemas.openxmlformats.org/officeDocument/2006/relationships/slide" Target="/ppt/slides/slide3.xml" Id="Re8edd3a412d34547" /><Relationship Type="http://schemas.openxmlformats.org/officeDocument/2006/relationships/slide" Target="/ppt/slides/slide4.xml" Id="Rd0a16f17b2084d2c" /><Relationship Type="http://schemas.openxmlformats.org/officeDocument/2006/relationships/slide" Target="/ppt/slides/slide5.xml" Id="Rdba03bc132d04ced" /><Relationship Type="http://schemas.openxmlformats.org/officeDocument/2006/relationships/slide" Target="/ppt/slides/slide6.xml" Id="R8c16bc9b4b9742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0eb4f4b0745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ff49e36784cbb" /><Relationship Type="http://schemas.openxmlformats.org/officeDocument/2006/relationships/theme" Target="/ppt/slideMasters/theme/theme1.xml" Id="R5c808e9d350c43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3ff49e36784c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e9c5669af4e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24f4219f248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ca04c146e48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c2253fc9842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68d47c75e44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80364fd8044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STEINERSKOLEN I BÆRUM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STEINERSKOLEN I BÆRUM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STEINERSKOLEN I BÆRUM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STEINERSKOLEN I BÆRUM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STEINERSKOLEN I BÆRUM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STEINERSKOLEN I BÆRUM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41 935 729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3 096 338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2 463 645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22 711 378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52 901 451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STEINERSKOLEN I BÆRUM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 Gårdsvei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16 22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grav@steinerskolen.no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www.stib.no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971 521 902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STEINERSKOLEN I BÆRUM</a:t>
            </a:r>
          </a:p>
        </p:txBody>
      </p:sp>
    </p:spTree>
  </p:cSld>
  <p:clrMapOvr>
    <a:masterClrMapping xmlns:a="http://schemas.openxmlformats.org/drawingml/2006/main"/>
  </p:clrMapOvr>
</p:sld>
</file>