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a62d64108148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55892d7bf24161"/>
  </p:sldMasterIdLst>
  <p:sldIdLst>
    <p:sldId xmlns:r="http://schemas.openxmlformats.org/officeDocument/2006/relationships" id="256" r:id="R84205b01494e4935"/>
    <p:sldId xmlns:r="http://schemas.openxmlformats.org/officeDocument/2006/relationships" id="257" r:id="Rb922e04e7f194a30"/>
    <p:sldId xmlns:r="http://schemas.openxmlformats.org/officeDocument/2006/relationships" id="258" r:id="R893c39f1d696446e"/>
    <p:sldId xmlns:r="http://schemas.openxmlformats.org/officeDocument/2006/relationships" id="259" r:id="R2c4f0f558f6541f8"/>
    <p:sldId xmlns:r="http://schemas.openxmlformats.org/officeDocument/2006/relationships" id="260" r:id="R1d34eac962a34d7a"/>
    <p:sldId xmlns:r="http://schemas.openxmlformats.org/officeDocument/2006/relationships" id="261" r:id="R2bf68ee1bce747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55892d7bf24161" /><Relationship Type="http://schemas.openxmlformats.org/officeDocument/2006/relationships/slide" Target="/ppt/slides/slide1.xml" Id="R84205b01494e4935" /><Relationship Type="http://schemas.openxmlformats.org/officeDocument/2006/relationships/slide" Target="/ppt/slides/slide2.xml" Id="Rb922e04e7f194a30" /><Relationship Type="http://schemas.openxmlformats.org/officeDocument/2006/relationships/slide" Target="/ppt/slides/slide3.xml" Id="R893c39f1d696446e" /><Relationship Type="http://schemas.openxmlformats.org/officeDocument/2006/relationships/slide" Target="/ppt/slides/slide4.xml" Id="R2c4f0f558f6541f8" /><Relationship Type="http://schemas.openxmlformats.org/officeDocument/2006/relationships/slide" Target="/ppt/slides/slide5.xml" Id="R1d34eac962a34d7a" /><Relationship Type="http://schemas.openxmlformats.org/officeDocument/2006/relationships/slide" Target="/ppt/slides/slide6.xml" Id="R2bf68ee1bce747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0c4dafb21246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43a2f6a684b61" /><Relationship Type="http://schemas.openxmlformats.org/officeDocument/2006/relationships/theme" Target="/ppt/slideMasters/theme/theme1.xml" Id="Rf5c93da39d8f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043a2f6a684b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491daea5742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6ae089aa347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9a3f445d4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354cf1d0447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d6e60942245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9ab470a334f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SKI UROLOGISKE 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UROLOGISKE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 UROLOGISKE 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UROLOGISKE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UROLOGISKE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UROLOGISKE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167 036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188 036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UROLOGISKE 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971 508 116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SKI UROLOGISKE SENTER AS</a:t>
            </a:r>
          </a:p>
        </p:txBody>
      </p:sp>
    </p:spTree>
  </p:cSld>
  <p:clrMapOvr>
    <a:masterClrMapping xmlns:a="http://schemas.openxmlformats.org/drawingml/2006/main"/>
  </p:clrMapOvr>
</p:sld>
</file>