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4163ee017f41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8e15e2902640fd"/>
  </p:sldMasterIdLst>
  <p:sldIdLst>
    <p:sldId xmlns:r="http://schemas.openxmlformats.org/officeDocument/2006/relationships" id="256" r:id="R1f82cd98eec34a5c"/>
    <p:sldId xmlns:r="http://schemas.openxmlformats.org/officeDocument/2006/relationships" id="257" r:id="Rf7dbb3fccd5a46e0"/>
    <p:sldId xmlns:r="http://schemas.openxmlformats.org/officeDocument/2006/relationships" id="258" r:id="R4580aae0eeff42fc"/>
    <p:sldId xmlns:r="http://schemas.openxmlformats.org/officeDocument/2006/relationships" id="259" r:id="R4dc0dcd373524484"/>
    <p:sldId xmlns:r="http://schemas.openxmlformats.org/officeDocument/2006/relationships" id="260" r:id="Rbc2e727c49f44128"/>
    <p:sldId xmlns:r="http://schemas.openxmlformats.org/officeDocument/2006/relationships" id="261" r:id="Re0cf2b78836147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e15e2902640fd" /><Relationship Type="http://schemas.openxmlformats.org/officeDocument/2006/relationships/slide" Target="/ppt/slides/slide1.xml" Id="R1f82cd98eec34a5c" /><Relationship Type="http://schemas.openxmlformats.org/officeDocument/2006/relationships/slide" Target="/ppt/slides/slide2.xml" Id="Rf7dbb3fccd5a46e0" /><Relationship Type="http://schemas.openxmlformats.org/officeDocument/2006/relationships/slide" Target="/ppt/slides/slide3.xml" Id="R4580aae0eeff42fc" /><Relationship Type="http://schemas.openxmlformats.org/officeDocument/2006/relationships/slide" Target="/ppt/slides/slide4.xml" Id="R4dc0dcd373524484" /><Relationship Type="http://schemas.openxmlformats.org/officeDocument/2006/relationships/slide" Target="/ppt/slides/slide5.xml" Id="Rbc2e727c49f44128" /><Relationship Type="http://schemas.openxmlformats.org/officeDocument/2006/relationships/slide" Target="/ppt/slides/slide6.xml" Id="Re0cf2b78836147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47044636a41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7f360458b4935" /><Relationship Type="http://schemas.openxmlformats.org/officeDocument/2006/relationships/theme" Target="/ppt/slideMasters/theme/theme1.xml" Id="R24f0278c97fa4d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47f360458b49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a11950afa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b40e51a32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284d7390648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0910614404d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8c6cbe67046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e5cbf998548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ELEKTRISKE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ROALD GRIFFTUN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Severin Kjærs 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99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www.tonsberg-elektriske.no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971 505 192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ELEKTRISKE AS</a:t>
            </a:r>
          </a:p>
        </p:txBody>
      </p:sp>
    </p:spTree>
  </p:cSld>
  <p:clrMapOvr>
    <a:masterClrMapping xmlns:a="http://schemas.openxmlformats.org/drawingml/2006/main"/>
  </p:clrMapOvr>
</p:sld>
</file>