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48090f80104e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7cb18279cb40ae"/>
  </p:sldMasterIdLst>
  <p:sldIdLst>
    <p:sldId xmlns:r="http://schemas.openxmlformats.org/officeDocument/2006/relationships" id="256" r:id="Rf10ecb4d712246f3"/>
    <p:sldId xmlns:r="http://schemas.openxmlformats.org/officeDocument/2006/relationships" id="257" r:id="R83285482a4614f05"/>
    <p:sldId xmlns:r="http://schemas.openxmlformats.org/officeDocument/2006/relationships" id="258" r:id="R1b89dff956ea4066"/>
    <p:sldId xmlns:r="http://schemas.openxmlformats.org/officeDocument/2006/relationships" id="259" r:id="R4fde78d799bc4288"/>
    <p:sldId xmlns:r="http://schemas.openxmlformats.org/officeDocument/2006/relationships" id="260" r:id="Rb9446ffd9ade41b5"/>
    <p:sldId xmlns:r="http://schemas.openxmlformats.org/officeDocument/2006/relationships" id="261" r:id="R5d1c5af78cc24e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cb18279cb40ae" /><Relationship Type="http://schemas.openxmlformats.org/officeDocument/2006/relationships/slide" Target="/ppt/slides/slide1.xml" Id="Rf10ecb4d712246f3" /><Relationship Type="http://schemas.openxmlformats.org/officeDocument/2006/relationships/slide" Target="/ppt/slides/slide2.xml" Id="R83285482a4614f05" /><Relationship Type="http://schemas.openxmlformats.org/officeDocument/2006/relationships/slide" Target="/ppt/slides/slide3.xml" Id="R1b89dff956ea4066" /><Relationship Type="http://schemas.openxmlformats.org/officeDocument/2006/relationships/slide" Target="/ppt/slides/slide4.xml" Id="R4fde78d799bc4288" /><Relationship Type="http://schemas.openxmlformats.org/officeDocument/2006/relationships/slide" Target="/ppt/slides/slide5.xml" Id="Rb9446ffd9ade41b5" /><Relationship Type="http://schemas.openxmlformats.org/officeDocument/2006/relationships/slide" Target="/ppt/slides/slide6.xml" Id="R5d1c5af78cc24e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4f6266a0046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7775fa6e0456a" /><Relationship Type="http://schemas.openxmlformats.org/officeDocument/2006/relationships/theme" Target="/ppt/slideMasters/theme/theme1.xml" Id="Rf27b5d44f12442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97775fa6e045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3c2ecb12b40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a388637e442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7b33a3ac8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627d0a4a940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645e73b2341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373eae8cb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GRENDAL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GRENDAL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406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74828206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971 460 113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