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ead2b0429f41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a18e9147e94e34"/>
  </p:sldMasterIdLst>
  <p:sldIdLst>
    <p:sldId xmlns:r="http://schemas.openxmlformats.org/officeDocument/2006/relationships" id="256" r:id="Rd4d049a2d36d4462"/>
    <p:sldId xmlns:r="http://schemas.openxmlformats.org/officeDocument/2006/relationships" id="257" r:id="Re08c634e8cca46e6"/>
    <p:sldId xmlns:r="http://schemas.openxmlformats.org/officeDocument/2006/relationships" id="258" r:id="R831718f9f2eb46d5"/>
    <p:sldId xmlns:r="http://schemas.openxmlformats.org/officeDocument/2006/relationships" id="259" r:id="R7be81cae9c6f43f3"/>
    <p:sldId xmlns:r="http://schemas.openxmlformats.org/officeDocument/2006/relationships" id="260" r:id="R27c0232674314427"/>
    <p:sldId xmlns:r="http://schemas.openxmlformats.org/officeDocument/2006/relationships" id="261" r:id="R74c889f1f4d54b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18e9147e94e34" /><Relationship Type="http://schemas.openxmlformats.org/officeDocument/2006/relationships/slide" Target="/ppt/slides/slide1.xml" Id="Rd4d049a2d36d4462" /><Relationship Type="http://schemas.openxmlformats.org/officeDocument/2006/relationships/slide" Target="/ppt/slides/slide2.xml" Id="Re08c634e8cca46e6" /><Relationship Type="http://schemas.openxmlformats.org/officeDocument/2006/relationships/slide" Target="/ppt/slides/slide3.xml" Id="R831718f9f2eb46d5" /><Relationship Type="http://schemas.openxmlformats.org/officeDocument/2006/relationships/slide" Target="/ppt/slides/slide4.xml" Id="R7be81cae9c6f43f3" /><Relationship Type="http://schemas.openxmlformats.org/officeDocument/2006/relationships/slide" Target="/ppt/slides/slide5.xml" Id="R27c0232674314427" /><Relationship Type="http://schemas.openxmlformats.org/officeDocument/2006/relationships/slide" Target="/ppt/slides/slide6.xml" Id="R74c889f1f4d54b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0310da0ee46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794c0006a42fb" /><Relationship Type="http://schemas.openxmlformats.org/officeDocument/2006/relationships/theme" Target="/ppt/slideMasters/theme/theme1.xml" Id="Re2e4c0b4c917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6794c0006a42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8da64fcaf4f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14636db4940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796e110e6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b99a9f62a4d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cca84ac464b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615f212b842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