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4a6f1cd7e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d58b12f384ed6"/>
  </p:sldMasterIdLst>
  <p:sldIdLst>
    <p:sldId xmlns:r="http://schemas.openxmlformats.org/officeDocument/2006/relationships" id="256" r:id="R6c92043efc74405e"/>
    <p:sldId xmlns:r="http://schemas.openxmlformats.org/officeDocument/2006/relationships" id="257" r:id="R5b090310687145a3"/>
    <p:sldId xmlns:r="http://schemas.openxmlformats.org/officeDocument/2006/relationships" id="258" r:id="Radb8d72e9c934e48"/>
    <p:sldId xmlns:r="http://schemas.openxmlformats.org/officeDocument/2006/relationships" id="259" r:id="R486b6eb068b64371"/>
    <p:sldId xmlns:r="http://schemas.openxmlformats.org/officeDocument/2006/relationships" id="260" r:id="Re773d0482577400c"/>
    <p:sldId xmlns:r="http://schemas.openxmlformats.org/officeDocument/2006/relationships" id="261" r:id="Ra0dacab52b6a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d58b12f384ed6" /><Relationship Type="http://schemas.openxmlformats.org/officeDocument/2006/relationships/slide" Target="/ppt/slides/slide1.xml" Id="R6c92043efc74405e" /><Relationship Type="http://schemas.openxmlformats.org/officeDocument/2006/relationships/slide" Target="/ppt/slides/slide2.xml" Id="R5b090310687145a3" /><Relationship Type="http://schemas.openxmlformats.org/officeDocument/2006/relationships/slide" Target="/ppt/slides/slide3.xml" Id="Radb8d72e9c934e48" /><Relationship Type="http://schemas.openxmlformats.org/officeDocument/2006/relationships/slide" Target="/ppt/slides/slide4.xml" Id="R486b6eb068b64371" /><Relationship Type="http://schemas.openxmlformats.org/officeDocument/2006/relationships/slide" Target="/ppt/slides/slide5.xml" Id="Re773d0482577400c" /><Relationship Type="http://schemas.openxmlformats.org/officeDocument/2006/relationships/slide" Target="/ppt/slides/slide6.xml" Id="Ra0dacab52b6a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8da729bd4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78cc353f247c4" /><Relationship Type="http://schemas.openxmlformats.org/officeDocument/2006/relationships/theme" Target="/ppt/slideMasters/theme/theme1.xml" Id="Ref8abb85a93d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78cc353f2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0f4c0510c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61fc824ea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e8c9a15ca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24e1f5338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191898e9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dc310c826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VORMA ØKONOMI OG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VORMA ØKONOMI OG REGNSKAP SA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7 663 614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13 493 013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63912920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971 455 012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VORMA ØKONOMI OG REGNSKAP SA</a:t>
            </a:r>
          </a:p>
        </p:txBody>
      </p:sp>
    </p:spTree>
  </p:cSld>
  <p:clrMapOvr>
    <a:masterClrMapping xmlns:a="http://schemas.openxmlformats.org/drawingml/2006/main"/>
  </p:clrMapOvr>
</p:sld>
</file>