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0fe0da410c41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98e93402d4406a"/>
  </p:sldMasterIdLst>
  <p:sldIdLst>
    <p:sldId xmlns:r="http://schemas.openxmlformats.org/officeDocument/2006/relationships" id="256" r:id="Ra30ef4cf92c146ef"/>
    <p:sldId xmlns:r="http://schemas.openxmlformats.org/officeDocument/2006/relationships" id="257" r:id="Ra1c5d48bb8ac4816"/>
    <p:sldId xmlns:r="http://schemas.openxmlformats.org/officeDocument/2006/relationships" id="258" r:id="Reed46944fc234de3"/>
    <p:sldId xmlns:r="http://schemas.openxmlformats.org/officeDocument/2006/relationships" id="259" r:id="Rd572eff81a734b0c"/>
    <p:sldId xmlns:r="http://schemas.openxmlformats.org/officeDocument/2006/relationships" id="260" r:id="R5e2e307000e34263"/>
    <p:sldId xmlns:r="http://schemas.openxmlformats.org/officeDocument/2006/relationships" id="261" r:id="R80acde21733f48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98e93402d4406a" /><Relationship Type="http://schemas.openxmlformats.org/officeDocument/2006/relationships/slide" Target="/ppt/slides/slide1.xml" Id="Ra30ef4cf92c146ef" /><Relationship Type="http://schemas.openxmlformats.org/officeDocument/2006/relationships/slide" Target="/ppt/slides/slide2.xml" Id="Ra1c5d48bb8ac4816" /><Relationship Type="http://schemas.openxmlformats.org/officeDocument/2006/relationships/slide" Target="/ppt/slides/slide3.xml" Id="Reed46944fc234de3" /><Relationship Type="http://schemas.openxmlformats.org/officeDocument/2006/relationships/slide" Target="/ppt/slides/slide4.xml" Id="Rd572eff81a734b0c" /><Relationship Type="http://schemas.openxmlformats.org/officeDocument/2006/relationships/slide" Target="/ppt/slides/slide5.xml" Id="R5e2e307000e34263" /><Relationship Type="http://schemas.openxmlformats.org/officeDocument/2006/relationships/slide" Target="/ppt/slides/slide6.xml" Id="R80acde21733f48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27112e0f134c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85b30e7324be2" /><Relationship Type="http://schemas.openxmlformats.org/officeDocument/2006/relationships/theme" Target="/ppt/slideMasters/theme/theme1.xml" Id="R18cda85f68664c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d85b30e7324b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44439c9d04d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484bf21df4a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1cbc2e92b44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2499bb56142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d101d675d49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9df1f104c40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FLESBERG REGNSKAPSKONTOR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FLESBERG REGNSKAPSKONTOR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FLESBERG REGNSKAPSKONTOR SA ble etablert [år] og holder til i Lampeland.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FLESBERG REGNSKAPSKONTOR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FLESBERG REGNSKAPSKONTOR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FLESBERG REGNSKAPSKONTOR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8 841 010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386 962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298 112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2 950 435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4 632 796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FLESBERG REGNSKAPSKONTOR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Numedalsvegen 1972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3623 Lampeland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76 09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post@flesberg-regnskap.no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971 454 946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FLESBERG REGNSKAPSKONTOR SA</a:t>
            </a:r>
          </a:p>
        </p:txBody>
      </p:sp>
    </p:spTree>
  </p:cSld>
  <p:clrMapOvr>
    <a:masterClrMapping xmlns:a="http://schemas.openxmlformats.org/drawingml/2006/main"/>
  </p:clrMapOvr>
</p:sld>
</file>