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e577dfbc8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3176ba7d7449ff"/>
  </p:sldMasterIdLst>
  <p:sldIdLst>
    <p:sldId xmlns:r="http://schemas.openxmlformats.org/officeDocument/2006/relationships" id="256" r:id="Rb85c799b3ddd43d6"/>
    <p:sldId xmlns:r="http://schemas.openxmlformats.org/officeDocument/2006/relationships" id="257" r:id="Rbe95bd9f6a1e4de3"/>
    <p:sldId xmlns:r="http://schemas.openxmlformats.org/officeDocument/2006/relationships" id="258" r:id="R79cf1b3c0a3242a6"/>
    <p:sldId xmlns:r="http://schemas.openxmlformats.org/officeDocument/2006/relationships" id="259" r:id="R68b9dd6bcf924c38"/>
    <p:sldId xmlns:r="http://schemas.openxmlformats.org/officeDocument/2006/relationships" id="260" r:id="R61cb6119af6141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176ba7d7449ff" /><Relationship Type="http://schemas.openxmlformats.org/officeDocument/2006/relationships/slide" Target="/ppt/slides/slide1.xml" Id="Rb85c799b3ddd43d6" /><Relationship Type="http://schemas.openxmlformats.org/officeDocument/2006/relationships/slide" Target="/ppt/slides/slide2.xml" Id="Rbe95bd9f6a1e4de3" /><Relationship Type="http://schemas.openxmlformats.org/officeDocument/2006/relationships/slide" Target="/ppt/slides/slide3.xml" Id="R79cf1b3c0a3242a6" /><Relationship Type="http://schemas.openxmlformats.org/officeDocument/2006/relationships/slide" Target="/ppt/slides/slide4.xml" Id="R68b9dd6bcf924c38" /><Relationship Type="http://schemas.openxmlformats.org/officeDocument/2006/relationships/slide" Target="/ppt/slides/slide5.xml" Id="R61cb6119af6141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d06b5f020b47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9efefffca4a7f" /><Relationship Type="http://schemas.openxmlformats.org/officeDocument/2006/relationships/theme" Target="/ppt/slideMasters/theme/theme1.xml" Id="R0e59811c81404e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9efefffca4a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4a902134445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73636cc2d4e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3682f62f4f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2f3ec14d6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6b9e0c886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HUNDVINGREND SANITETSFORENING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HUNDVINGREND SANITETSFORENING ble etablert [år] og holder til i Hundvin.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Hundvinsvegen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5956 Hundvin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971 448 938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HUNDVINGREND SANITETSFORENING</a:t>
            </a:r>
          </a:p>
        </p:txBody>
      </p:sp>
    </p:spTree>
  </p:cSld>
  <p:clrMapOvr>
    <a:masterClrMapping xmlns:a="http://schemas.openxmlformats.org/drawingml/2006/main"/>
  </p:clrMapOvr>
</p:sld>
</file>