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17b76b8c1e4c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fec632348f4fa7"/>
  </p:sldMasterIdLst>
  <p:sldIdLst>
    <p:sldId xmlns:r="http://schemas.openxmlformats.org/officeDocument/2006/relationships" id="256" r:id="R4353280a8b774269"/>
    <p:sldId xmlns:r="http://schemas.openxmlformats.org/officeDocument/2006/relationships" id="257" r:id="R0086d784c4924aab"/>
    <p:sldId xmlns:r="http://schemas.openxmlformats.org/officeDocument/2006/relationships" id="258" r:id="Raf309326f3f644e9"/>
    <p:sldId xmlns:r="http://schemas.openxmlformats.org/officeDocument/2006/relationships" id="259" r:id="Rff75153d9cab459c"/>
    <p:sldId xmlns:r="http://schemas.openxmlformats.org/officeDocument/2006/relationships" id="260" r:id="R135f72c776ff48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fec632348f4fa7" /><Relationship Type="http://schemas.openxmlformats.org/officeDocument/2006/relationships/slide" Target="/ppt/slides/slide1.xml" Id="R4353280a8b774269" /><Relationship Type="http://schemas.openxmlformats.org/officeDocument/2006/relationships/slide" Target="/ppt/slides/slide2.xml" Id="R0086d784c4924aab" /><Relationship Type="http://schemas.openxmlformats.org/officeDocument/2006/relationships/slide" Target="/ppt/slides/slide3.xml" Id="Raf309326f3f644e9" /><Relationship Type="http://schemas.openxmlformats.org/officeDocument/2006/relationships/slide" Target="/ppt/slides/slide4.xml" Id="Rff75153d9cab459c" /><Relationship Type="http://schemas.openxmlformats.org/officeDocument/2006/relationships/slide" Target="/ppt/slides/slide5.xml" Id="R135f72c776ff48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6bc41246414c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5a6d584df04924" /><Relationship Type="http://schemas.openxmlformats.org/officeDocument/2006/relationships/theme" Target="/ppt/slideMasters/theme/theme1.xml" Id="R3e4c892f10cf41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5a6d584df049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72148700842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05c4cc62e24d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18003822224e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fbf144f364d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bc2bab00c4f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RUSPOLITISK FELLESRÅD ØSTLANDET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 ØSTLANDET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RUSPOLITISK FELLESRÅD ØSTLANDET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 ØSTLANDET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 ØSTLANDET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 ØSTLANDET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post@ruspolitiskfellesrad.no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www.ruspolitiskfellesrad.no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971 429 607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 ØSTLANDET</a:t>
            </a:r>
          </a:p>
        </p:txBody>
      </p:sp>
    </p:spTree>
  </p:cSld>
  <p:clrMapOvr>
    <a:masterClrMapping xmlns:a="http://schemas.openxmlformats.org/drawingml/2006/main"/>
  </p:clrMapOvr>
</p:sld>
</file>