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2671e6b47b4e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0ce107e1f849d3"/>
  </p:sldMasterIdLst>
  <p:sldIdLst>
    <p:sldId xmlns:r="http://schemas.openxmlformats.org/officeDocument/2006/relationships" id="256" r:id="Rbd798a91d46f453b"/>
    <p:sldId xmlns:r="http://schemas.openxmlformats.org/officeDocument/2006/relationships" id="257" r:id="R93d1eb9f9e4c4021"/>
    <p:sldId xmlns:r="http://schemas.openxmlformats.org/officeDocument/2006/relationships" id="258" r:id="R5d3418f0c218427d"/>
    <p:sldId xmlns:r="http://schemas.openxmlformats.org/officeDocument/2006/relationships" id="259" r:id="R6dc257beaaae4163"/>
    <p:sldId xmlns:r="http://schemas.openxmlformats.org/officeDocument/2006/relationships" id="260" r:id="R3210da4c777a4e45"/>
    <p:sldId xmlns:r="http://schemas.openxmlformats.org/officeDocument/2006/relationships" id="261" r:id="Rccea8a4177d24d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0ce107e1f849d3" /><Relationship Type="http://schemas.openxmlformats.org/officeDocument/2006/relationships/slide" Target="/ppt/slides/slide1.xml" Id="Rbd798a91d46f453b" /><Relationship Type="http://schemas.openxmlformats.org/officeDocument/2006/relationships/slide" Target="/ppt/slides/slide2.xml" Id="R93d1eb9f9e4c4021" /><Relationship Type="http://schemas.openxmlformats.org/officeDocument/2006/relationships/slide" Target="/ppt/slides/slide3.xml" Id="R5d3418f0c218427d" /><Relationship Type="http://schemas.openxmlformats.org/officeDocument/2006/relationships/slide" Target="/ppt/slides/slide4.xml" Id="R6dc257beaaae4163" /><Relationship Type="http://schemas.openxmlformats.org/officeDocument/2006/relationships/slide" Target="/ppt/slides/slide5.xml" Id="R3210da4c777a4e45" /><Relationship Type="http://schemas.openxmlformats.org/officeDocument/2006/relationships/slide" Target="/ppt/slides/slide6.xml" Id="Rccea8a4177d24d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400a23ad1043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5097dfd332415d" /><Relationship Type="http://schemas.openxmlformats.org/officeDocument/2006/relationships/theme" Target="/ppt/slideMasters/theme/theme1.xml" Id="R3e66e21d3b784f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5097dfd33241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fd391c2a64e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bca129789f41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777dfe0bec4b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5f996b085445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d049a324f94e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f72eb515524f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RUSPOLITISK FELLESRÅD ØSTLANDET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post@ruspolitiskfellesrad.no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www.ruspolitiskfellesrad.no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971 429 607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