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391c342c9145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f1580bcd214bc9"/>
  </p:sldMasterIdLst>
  <p:sldIdLst>
    <p:sldId xmlns:r="http://schemas.openxmlformats.org/officeDocument/2006/relationships" id="256" r:id="Rd1e6d96f01394bb5"/>
    <p:sldId xmlns:r="http://schemas.openxmlformats.org/officeDocument/2006/relationships" id="257" r:id="R4d4b8e1015cd47f2"/>
    <p:sldId xmlns:r="http://schemas.openxmlformats.org/officeDocument/2006/relationships" id="258" r:id="R1d73297098384f9f"/>
    <p:sldId xmlns:r="http://schemas.openxmlformats.org/officeDocument/2006/relationships" id="259" r:id="R83e3a109c9654eac"/>
    <p:sldId xmlns:r="http://schemas.openxmlformats.org/officeDocument/2006/relationships" id="260" r:id="Rcd236a9c9c9e43c6"/>
    <p:sldId xmlns:r="http://schemas.openxmlformats.org/officeDocument/2006/relationships" id="261" r:id="Ra2bcd9aecd204c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f1580bcd214bc9" /><Relationship Type="http://schemas.openxmlformats.org/officeDocument/2006/relationships/slide" Target="/ppt/slides/slide1.xml" Id="Rd1e6d96f01394bb5" /><Relationship Type="http://schemas.openxmlformats.org/officeDocument/2006/relationships/slide" Target="/ppt/slides/slide2.xml" Id="R4d4b8e1015cd47f2" /><Relationship Type="http://schemas.openxmlformats.org/officeDocument/2006/relationships/slide" Target="/ppt/slides/slide3.xml" Id="R1d73297098384f9f" /><Relationship Type="http://schemas.openxmlformats.org/officeDocument/2006/relationships/slide" Target="/ppt/slides/slide4.xml" Id="R83e3a109c9654eac" /><Relationship Type="http://schemas.openxmlformats.org/officeDocument/2006/relationships/slide" Target="/ppt/slides/slide5.xml" Id="Rcd236a9c9c9e43c6" /><Relationship Type="http://schemas.openxmlformats.org/officeDocument/2006/relationships/slide" Target="/ppt/slides/slide6.xml" Id="Ra2bcd9aecd204c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a47f4e350546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2e9fb4d9d047c7" /><Relationship Type="http://schemas.openxmlformats.org/officeDocument/2006/relationships/theme" Target="/ppt/slideMasters/theme/theme1.xml" Id="Rcf550d6b97564f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2e9fb4d9d047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41ed27007341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6f1354c8c04f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e971c9ba204d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98f6d3c8d246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49268cf634b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9d6df32e74e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HG-REGNSKAP SANDNES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HG-REGNSKAP SANDNES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HG-REGNSKAP SANDNES SA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HG-REGNSKAP SANDNES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HG-REGNSKAP SANDNES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HG-REGNSKAP SANDNES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16 933 611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−73 567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1 669 608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4 536 943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HG-REGNSKAP SANDNES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Hoveveien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68 62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stale@hgregnskap.no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hgregnskap.no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971 428 708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HG-REGNSKAP SANDNES SA</a:t>
            </a:r>
          </a:p>
        </p:txBody>
      </p:sp>
    </p:spTree>
  </p:cSld>
  <p:clrMapOvr>
    <a:masterClrMapping xmlns:a="http://schemas.openxmlformats.org/drawingml/2006/main"/>
  </p:clrMapOvr>
</p:sld>
</file>