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f11a8bd30d4e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011efead14b39"/>
  </p:sldMasterIdLst>
  <p:sldIdLst>
    <p:sldId xmlns:r="http://schemas.openxmlformats.org/officeDocument/2006/relationships" id="256" r:id="R78351404cdb143ed"/>
    <p:sldId xmlns:r="http://schemas.openxmlformats.org/officeDocument/2006/relationships" id="257" r:id="Ra04b7aa0e67b4829"/>
    <p:sldId xmlns:r="http://schemas.openxmlformats.org/officeDocument/2006/relationships" id="258" r:id="R163a7ae445174629"/>
    <p:sldId xmlns:r="http://schemas.openxmlformats.org/officeDocument/2006/relationships" id="259" r:id="R15ef2c4809ff44e1"/>
    <p:sldId xmlns:r="http://schemas.openxmlformats.org/officeDocument/2006/relationships" id="260" r:id="R785d5b7539bb401a"/>
    <p:sldId xmlns:r="http://schemas.openxmlformats.org/officeDocument/2006/relationships" id="261" r:id="R93d0f087c1e140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011efead14b39" /><Relationship Type="http://schemas.openxmlformats.org/officeDocument/2006/relationships/slide" Target="/ppt/slides/slide1.xml" Id="R78351404cdb143ed" /><Relationship Type="http://schemas.openxmlformats.org/officeDocument/2006/relationships/slide" Target="/ppt/slides/slide2.xml" Id="Ra04b7aa0e67b4829" /><Relationship Type="http://schemas.openxmlformats.org/officeDocument/2006/relationships/slide" Target="/ppt/slides/slide3.xml" Id="R163a7ae445174629" /><Relationship Type="http://schemas.openxmlformats.org/officeDocument/2006/relationships/slide" Target="/ppt/slides/slide4.xml" Id="R15ef2c4809ff44e1" /><Relationship Type="http://schemas.openxmlformats.org/officeDocument/2006/relationships/slide" Target="/ppt/slides/slide5.xml" Id="R785d5b7539bb401a" /><Relationship Type="http://schemas.openxmlformats.org/officeDocument/2006/relationships/slide" Target="/ppt/slides/slide6.xml" Id="R93d0f087c1e140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94e3f7c8c4f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6b816c24a45f9" /><Relationship Type="http://schemas.openxmlformats.org/officeDocument/2006/relationships/theme" Target="/ppt/slideMasters/theme/theme1.xml" Id="R11867ecfec0847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16b816c24a45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391b53d4943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fc42d14d248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39bfd75e04d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a06feb2b84d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4956e68564d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60af124de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