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efdebc88c447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4a1fc9fb0f45f5"/>
  </p:sldMasterIdLst>
  <p:sldIdLst>
    <p:sldId xmlns:r="http://schemas.openxmlformats.org/officeDocument/2006/relationships" id="256" r:id="R184edd8beab54d7a"/>
    <p:sldId xmlns:r="http://schemas.openxmlformats.org/officeDocument/2006/relationships" id="257" r:id="R506e70e4653a4e18"/>
    <p:sldId xmlns:r="http://schemas.openxmlformats.org/officeDocument/2006/relationships" id="258" r:id="R9f3079688c754333"/>
    <p:sldId xmlns:r="http://schemas.openxmlformats.org/officeDocument/2006/relationships" id="259" r:id="Ra591f7f33ca54b2c"/>
    <p:sldId xmlns:r="http://schemas.openxmlformats.org/officeDocument/2006/relationships" id="260" r:id="R2fb15fb016344a1e"/>
    <p:sldId xmlns:r="http://schemas.openxmlformats.org/officeDocument/2006/relationships" id="261" r:id="R488468afe35645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a1fc9fb0f45f5" /><Relationship Type="http://schemas.openxmlformats.org/officeDocument/2006/relationships/slide" Target="/ppt/slides/slide1.xml" Id="R184edd8beab54d7a" /><Relationship Type="http://schemas.openxmlformats.org/officeDocument/2006/relationships/slide" Target="/ppt/slides/slide2.xml" Id="R506e70e4653a4e18" /><Relationship Type="http://schemas.openxmlformats.org/officeDocument/2006/relationships/slide" Target="/ppt/slides/slide3.xml" Id="R9f3079688c754333" /><Relationship Type="http://schemas.openxmlformats.org/officeDocument/2006/relationships/slide" Target="/ppt/slides/slide4.xml" Id="Ra591f7f33ca54b2c" /><Relationship Type="http://schemas.openxmlformats.org/officeDocument/2006/relationships/slide" Target="/ppt/slides/slide5.xml" Id="R2fb15fb016344a1e" /><Relationship Type="http://schemas.openxmlformats.org/officeDocument/2006/relationships/slide" Target="/ppt/slides/slide6.xml" Id="R488468afe35645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f7c61d25d4f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a7ffe0d5749c4" /><Relationship Type="http://schemas.openxmlformats.org/officeDocument/2006/relationships/theme" Target="/ppt/slideMasters/theme/theme1.xml" Id="R63751513f58c49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9a7ffe0d5749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a4a6326f14d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9001a487c4b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3d1988b8147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eb79196834e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3baeeaff84d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a692a538542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HG-REGNSKAP SANDNES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HG-REGNSKAP SANDNES SA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16 933 611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1 669 608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4 536 943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stale@hgregnskap.no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