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8a607926d4e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8e282f511f4609"/>
  </p:sldMasterIdLst>
  <p:sldIdLst>
    <p:sldId xmlns:r="http://schemas.openxmlformats.org/officeDocument/2006/relationships" id="256" r:id="Rc744663f09bf41b3"/>
    <p:sldId xmlns:r="http://schemas.openxmlformats.org/officeDocument/2006/relationships" id="257" r:id="R4a7255fb8ef445f7"/>
    <p:sldId xmlns:r="http://schemas.openxmlformats.org/officeDocument/2006/relationships" id="258" r:id="R29bfe616b1ab411e"/>
    <p:sldId xmlns:r="http://schemas.openxmlformats.org/officeDocument/2006/relationships" id="259" r:id="R9bffdcb8ed9c436a"/>
    <p:sldId xmlns:r="http://schemas.openxmlformats.org/officeDocument/2006/relationships" id="260" r:id="R53c2affb53e640b1"/>
    <p:sldId xmlns:r="http://schemas.openxmlformats.org/officeDocument/2006/relationships" id="261" r:id="R1cdc0c43d412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e282f511f4609" /><Relationship Type="http://schemas.openxmlformats.org/officeDocument/2006/relationships/slide" Target="/ppt/slides/slide1.xml" Id="Rc744663f09bf41b3" /><Relationship Type="http://schemas.openxmlformats.org/officeDocument/2006/relationships/slide" Target="/ppt/slides/slide2.xml" Id="R4a7255fb8ef445f7" /><Relationship Type="http://schemas.openxmlformats.org/officeDocument/2006/relationships/slide" Target="/ppt/slides/slide3.xml" Id="R29bfe616b1ab411e" /><Relationship Type="http://schemas.openxmlformats.org/officeDocument/2006/relationships/slide" Target="/ppt/slides/slide4.xml" Id="R9bffdcb8ed9c436a" /><Relationship Type="http://schemas.openxmlformats.org/officeDocument/2006/relationships/slide" Target="/ppt/slides/slide5.xml" Id="R53c2affb53e640b1" /><Relationship Type="http://schemas.openxmlformats.org/officeDocument/2006/relationships/slide" Target="/ppt/slides/slide6.xml" Id="R1cdc0c43d412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837d000c944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999155f9a4366" /><Relationship Type="http://schemas.openxmlformats.org/officeDocument/2006/relationships/theme" Target="/ppt/slideMasters/theme/theme1.xml" Id="R01e3b1abcd0c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e999155f9a43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0065413a640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acb8fd9bc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5e8419e5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54a921573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33e4581d245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080dc5d0d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