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029b80089240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b6cb7bdbd843b6"/>
  </p:sldMasterIdLst>
  <p:sldIdLst>
    <p:sldId xmlns:r="http://schemas.openxmlformats.org/officeDocument/2006/relationships" id="256" r:id="R67ad4b5d130f4108"/>
    <p:sldId xmlns:r="http://schemas.openxmlformats.org/officeDocument/2006/relationships" id="257" r:id="Rdfc23ccce0864d40"/>
    <p:sldId xmlns:r="http://schemas.openxmlformats.org/officeDocument/2006/relationships" id="258" r:id="Rbc595b2fe6f9495e"/>
    <p:sldId xmlns:r="http://schemas.openxmlformats.org/officeDocument/2006/relationships" id="259" r:id="Rfa23ba041c1444e3"/>
    <p:sldId xmlns:r="http://schemas.openxmlformats.org/officeDocument/2006/relationships" id="260" r:id="R981c1f1e7b6142ec"/>
    <p:sldId xmlns:r="http://schemas.openxmlformats.org/officeDocument/2006/relationships" id="261" r:id="R345abdbd6a2f4c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b6cb7bdbd843b6" /><Relationship Type="http://schemas.openxmlformats.org/officeDocument/2006/relationships/slide" Target="/ppt/slides/slide1.xml" Id="R67ad4b5d130f4108" /><Relationship Type="http://schemas.openxmlformats.org/officeDocument/2006/relationships/slide" Target="/ppt/slides/slide2.xml" Id="Rdfc23ccce0864d40" /><Relationship Type="http://schemas.openxmlformats.org/officeDocument/2006/relationships/slide" Target="/ppt/slides/slide3.xml" Id="Rbc595b2fe6f9495e" /><Relationship Type="http://schemas.openxmlformats.org/officeDocument/2006/relationships/slide" Target="/ppt/slides/slide4.xml" Id="Rfa23ba041c1444e3" /><Relationship Type="http://schemas.openxmlformats.org/officeDocument/2006/relationships/slide" Target="/ppt/slides/slide5.xml" Id="R981c1f1e7b6142ec" /><Relationship Type="http://schemas.openxmlformats.org/officeDocument/2006/relationships/slide" Target="/ppt/slides/slide6.xml" Id="R345abdbd6a2f4c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895606ac204b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027b311d144171" /><Relationship Type="http://schemas.openxmlformats.org/officeDocument/2006/relationships/theme" Target="/ppt/slideMasters/theme/theme1.xml" Id="R2f7360873d9446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027b311d1441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7630c72dfd41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4b351666a641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174a68a61041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406cca27834a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e1f0d6be254d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5bb9397c5d401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HG-REGNSKAP SANDNES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HG-REGNSKAP SANDNES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HG-REGNSKAP SANDNES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HG-REGNSKAP SANDNES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HG-REGNSKAP SANDNES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HG-REGNSKAP SANDNES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Hoveveien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4306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68 62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stale@hgregnskap.no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hgregnskap.no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971 428 708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HG-REGNSKAP SANDNES SA</a:t>
            </a:r>
          </a:p>
        </p:txBody>
      </p:sp>
    </p:spTree>
  </p:cSld>
  <p:clrMapOvr>
    <a:masterClrMapping xmlns:a="http://schemas.openxmlformats.org/drawingml/2006/main"/>
  </p:clrMapOvr>
</p:sld>
</file>