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4f220bd99c46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6cc086471f4ca8"/>
  </p:sldMasterIdLst>
  <p:sldIdLst>
    <p:sldId xmlns:r="http://schemas.openxmlformats.org/officeDocument/2006/relationships" id="256" r:id="Re47a0327f0e74ea3"/>
    <p:sldId xmlns:r="http://schemas.openxmlformats.org/officeDocument/2006/relationships" id="257" r:id="R555953d7edb547e9"/>
    <p:sldId xmlns:r="http://schemas.openxmlformats.org/officeDocument/2006/relationships" id="258" r:id="R618310b1ba3544e2"/>
    <p:sldId xmlns:r="http://schemas.openxmlformats.org/officeDocument/2006/relationships" id="259" r:id="R9feba0866f474e46"/>
    <p:sldId xmlns:r="http://schemas.openxmlformats.org/officeDocument/2006/relationships" id="260" r:id="R94e5fd2daf524e09"/>
    <p:sldId xmlns:r="http://schemas.openxmlformats.org/officeDocument/2006/relationships" id="261" r:id="Rd409fca8907243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6cc086471f4ca8" /><Relationship Type="http://schemas.openxmlformats.org/officeDocument/2006/relationships/slide" Target="/ppt/slides/slide1.xml" Id="Re47a0327f0e74ea3" /><Relationship Type="http://schemas.openxmlformats.org/officeDocument/2006/relationships/slide" Target="/ppt/slides/slide2.xml" Id="R555953d7edb547e9" /><Relationship Type="http://schemas.openxmlformats.org/officeDocument/2006/relationships/slide" Target="/ppt/slides/slide3.xml" Id="R618310b1ba3544e2" /><Relationship Type="http://schemas.openxmlformats.org/officeDocument/2006/relationships/slide" Target="/ppt/slides/slide4.xml" Id="R9feba0866f474e46" /><Relationship Type="http://schemas.openxmlformats.org/officeDocument/2006/relationships/slide" Target="/ppt/slides/slide5.xml" Id="R94e5fd2daf524e09" /><Relationship Type="http://schemas.openxmlformats.org/officeDocument/2006/relationships/slide" Target="/ppt/slides/slide6.xml" Id="Rd409fca8907243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46ad8c13e64f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970eb500624615" /><Relationship Type="http://schemas.openxmlformats.org/officeDocument/2006/relationships/theme" Target="/ppt/slideMasters/theme/theme1.xml" Id="R7b0a59df937e46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970eb5006246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d95152415c41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2efc93de8845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0929aca6aa44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1e7f7e791446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84e52e1ce54a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7a0491e6cf49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HG-REGNSKAP SANDNES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Hoveveien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4306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68 62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stale@hgregnskap.no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hgregnskap.no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971 428 708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