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26962f154d42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ccc0fb3c7c4bf3"/>
  </p:sldMasterIdLst>
  <p:sldIdLst>
    <p:sldId xmlns:r="http://schemas.openxmlformats.org/officeDocument/2006/relationships" id="256" r:id="R16a78675c5924b60"/>
    <p:sldId xmlns:r="http://schemas.openxmlformats.org/officeDocument/2006/relationships" id="257" r:id="R869711c662e04d66"/>
    <p:sldId xmlns:r="http://schemas.openxmlformats.org/officeDocument/2006/relationships" id="258" r:id="R6feb539902924ed2"/>
    <p:sldId xmlns:r="http://schemas.openxmlformats.org/officeDocument/2006/relationships" id="259" r:id="R38e1a2b8af2b4e9e"/>
    <p:sldId xmlns:r="http://schemas.openxmlformats.org/officeDocument/2006/relationships" id="260" r:id="Rb1fea2e480ce47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ccc0fb3c7c4bf3" /><Relationship Type="http://schemas.openxmlformats.org/officeDocument/2006/relationships/slide" Target="/ppt/slides/slide1.xml" Id="R16a78675c5924b60" /><Relationship Type="http://schemas.openxmlformats.org/officeDocument/2006/relationships/slide" Target="/ppt/slides/slide2.xml" Id="R869711c662e04d66" /><Relationship Type="http://schemas.openxmlformats.org/officeDocument/2006/relationships/slide" Target="/ppt/slides/slide3.xml" Id="R6feb539902924ed2" /><Relationship Type="http://schemas.openxmlformats.org/officeDocument/2006/relationships/slide" Target="/ppt/slides/slide4.xml" Id="R38e1a2b8af2b4e9e" /><Relationship Type="http://schemas.openxmlformats.org/officeDocument/2006/relationships/slide" Target="/ppt/slides/slide5.xml" Id="Rb1fea2e480ce47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7795867eb140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32e967f61a4c05" /><Relationship Type="http://schemas.openxmlformats.org/officeDocument/2006/relationships/theme" Target="/ppt/slideMasters/theme/theme1.xml" Id="Rfee7cf3e0bc049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32e967f61a4c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ff8d0656b4a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c05bd6ec6747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4afe3948444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66a88bfd14d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4be2279854c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VEKSTHUSET LOFOTEN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VEKSTHUSET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VEKSTHUSET LOFOTEN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VEKSTHUSET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VEKSTHUSET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VEKSTHUSET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Storeidøya 87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06 42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971 397 160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VEKSTHUSET LOFOTEN</a:t>
            </a:r>
          </a:p>
        </p:txBody>
      </p:sp>
    </p:spTree>
  </p:cSld>
  <p:clrMapOvr>
    <a:masterClrMapping xmlns:a="http://schemas.openxmlformats.org/drawingml/2006/main"/>
  </p:clrMapOvr>
</p:sld>
</file>