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333262b9f46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3f654572cd4114"/>
  </p:sldMasterIdLst>
  <p:sldIdLst>
    <p:sldId xmlns:r="http://schemas.openxmlformats.org/officeDocument/2006/relationships" id="256" r:id="Rcb5bcb71dcef4483"/>
    <p:sldId xmlns:r="http://schemas.openxmlformats.org/officeDocument/2006/relationships" id="257" r:id="R234e8bb69e0d4d1d"/>
    <p:sldId xmlns:r="http://schemas.openxmlformats.org/officeDocument/2006/relationships" id="258" r:id="R5e2453b6f1b14ff6"/>
    <p:sldId xmlns:r="http://schemas.openxmlformats.org/officeDocument/2006/relationships" id="259" r:id="R9e0ae4c5308e4cbd"/>
    <p:sldId xmlns:r="http://schemas.openxmlformats.org/officeDocument/2006/relationships" id="260" r:id="R8a1bd9401f15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f654572cd4114" /><Relationship Type="http://schemas.openxmlformats.org/officeDocument/2006/relationships/slide" Target="/ppt/slides/slide1.xml" Id="Rcb5bcb71dcef4483" /><Relationship Type="http://schemas.openxmlformats.org/officeDocument/2006/relationships/slide" Target="/ppt/slides/slide2.xml" Id="R234e8bb69e0d4d1d" /><Relationship Type="http://schemas.openxmlformats.org/officeDocument/2006/relationships/slide" Target="/ppt/slides/slide3.xml" Id="R5e2453b6f1b14ff6" /><Relationship Type="http://schemas.openxmlformats.org/officeDocument/2006/relationships/slide" Target="/ppt/slides/slide4.xml" Id="R9e0ae4c5308e4cbd" /><Relationship Type="http://schemas.openxmlformats.org/officeDocument/2006/relationships/slide" Target="/ppt/slides/slide5.xml" Id="R8a1bd9401f15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99d7a57ab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66a99cd294e5c" /><Relationship Type="http://schemas.openxmlformats.org/officeDocument/2006/relationships/theme" Target="/ppt/slideMasters/theme/theme1.xml" Id="R89fe1389ae7d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66a99cd294e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744678b11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4dd9a9b7d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7fc26836a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f5165f432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0dedcb18041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RENNEBU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 IDRETTSLAG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rennebu.idrettslag@gmail.com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rennebu.com/idrett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971 381 981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