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47ef69b18043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66228699554a92"/>
  </p:sldMasterIdLst>
  <p:sldIdLst>
    <p:sldId xmlns:r="http://schemas.openxmlformats.org/officeDocument/2006/relationships" id="256" r:id="R8e191708fc3245f3"/>
    <p:sldId xmlns:r="http://schemas.openxmlformats.org/officeDocument/2006/relationships" id="257" r:id="Reb673f832b704b9b"/>
    <p:sldId xmlns:r="http://schemas.openxmlformats.org/officeDocument/2006/relationships" id="258" r:id="R77847e3b276a41c1"/>
    <p:sldId xmlns:r="http://schemas.openxmlformats.org/officeDocument/2006/relationships" id="259" r:id="Rae282082a1844b7a"/>
    <p:sldId xmlns:r="http://schemas.openxmlformats.org/officeDocument/2006/relationships" id="260" r:id="R21e360b1b76047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66228699554a92" /><Relationship Type="http://schemas.openxmlformats.org/officeDocument/2006/relationships/slide" Target="/ppt/slides/slide1.xml" Id="R8e191708fc3245f3" /><Relationship Type="http://schemas.openxmlformats.org/officeDocument/2006/relationships/slide" Target="/ppt/slides/slide2.xml" Id="Reb673f832b704b9b" /><Relationship Type="http://schemas.openxmlformats.org/officeDocument/2006/relationships/slide" Target="/ppt/slides/slide3.xml" Id="R77847e3b276a41c1" /><Relationship Type="http://schemas.openxmlformats.org/officeDocument/2006/relationships/slide" Target="/ppt/slides/slide4.xml" Id="Rae282082a1844b7a" /><Relationship Type="http://schemas.openxmlformats.org/officeDocument/2006/relationships/slide" Target="/ppt/slides/slide5.xml" Id="R21e360b1b76047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f596d866c742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59c5323974ecb" /><Relationship Type="http://schemas.openxmlformats.org/officeDocument/2006/relationships/theme" Target="/ppt/slideMasters/theme/theme1.xml" Id="R73f9bdfeb17c47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f59c5323974e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108d21cf041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170354e8c46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4f7c5958046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170b4e8d241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2ea8a1dbd41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FRAMTIDSVON 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FRAMTIDSVON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FRAMTIDSVON UNGDOMSLAG ble etablert [år] og holder til i Rennebu.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FRAMTIDSVON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FRAMTIDSVON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FRAMTIDSVON 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Orkdalsveien 1059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7392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rba3@start.no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971 381 957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FRAMTIDSVON UNGDOMSLAG</a:t>
            </a:r>
          </a:p>
        </p:txBody>
      </p:sp>
    </p:spTree>
  </p:cSld>
  <p:clrMapOvr>
    <a:masterClrMapping xmlns:a="http://schemas.openxmlformats.org/drawingml/2006/main"/>
  </p:clrMapOvr>
</p:sld>
</file>