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6e5d024280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a557b712441c3"/>
  </p:sldMasterIdLst>
  <p:sldIdLst>
    <p:sldId xmlns:r="http://schemas.openxmlformats.org/officeDocument/2006/relationships" id="256" r:id="R98870bf3e3374b02"/>
    <p:sldId xmlns:r="http://schemas.openxmlformats.org/officeDocument/2006/relationships" id="257" r:id="R4fa5a5ceb521452c"/>
    <p:sldId xmlns:r="http://schemas.openxmlformats.org/officeDocument/2006/relationships" id="258" r:id="R3d5670887e504092"/>
    <p:sldId xmlns:r="http://schemas.openxmlformats.org/officeDocument/2006/relationships" id="259" r:id="R184fe0eb87a548d1"/>
    <p:sldId xmlns:r="http://schemas.openxmlformats.org/officeDocument/2006/relationships" id="260" r:id="Rda3811a20d8a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a557b712441c3" /><Relationship Type="http://schemas.openxmlformats.org/officeDocument/2006/relationships/slide" Target="/ppt/slides/slide1.xml" Id="R98870bf3e3374b02" /><Relationship Type="http://schemas.openxmlformats.org/officeDocument/2006/relationships/slide" Target="/ppt/slides/slide2.xml" Id="R4fa5a5ceb521452c" /><Relationship Type="http://schemas.openxmlformats.org/officeDocument/2006/relationships/slide" Target="/ppt/slides/slide3.xml" Id="R3d5670887e504092" /><Relationship Type="http://schemas.openxmlformats.org/officeDocument/2006/relationships/slide" Target="/ppt/slides/slide4.xml" Id="R184fe0eb87a548d1" /><Relationship Type="http://schemas.openxmlformats.org/officeDocument/2006/relationships/slide" Target="/ppt/slides/slide5.xml" Id="Rda3811a20d8a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5935495f9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0c5fab6b4b95" /><Relationship Type="http://schemas.openxmlformats.org/officeDocument/2006/relationships/theme" Target="/ppt/slideMasters/theme/theme1.xml" Id="R042ff5245e91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ab0c5fab6b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2b722d79e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f7e8c3fad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0d43d04c7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5f6c016b7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c4be5d657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NORD-FOSEN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NORD-FOSEN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NORD-FOSEN NÆRINGSFORENING ble etablert [år] og holder til i Åfjord.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NORD-FOSEN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NORD-FOSEN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NORD-FOSEN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7170 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post@aanf.no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www.afjord.no/utvikling/afjord-naeringsforening/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971 381 078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NORD-FOSEN NÆRINGSFORENING</a:t>
            </a:r>
          </a:p>
        </p:txBody>
      </p:sp>
    </p:spTree>
  </p:cSld>
  <p:clrMapOvr>
    <a:masterClrMapping xmlns:a="http://schemas.openxmlformats.org/drawingml/2006/main"/>
  </p:clrMapOvr>
</p:sld>
</file>