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451ad810fe47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102bf4c3684093"/>
  </p:sldMasterIdLst>
  <p:sldIdLst>
    <p:sldId xmlns:r="http://schemas.openxmlformats.org/officeDocument/2006/relationships" id="256" r:id="R6af9b55af80d471b"/>
    <p:sldId xmlns:r="http://schemas.openxmlformats.org/officeDocument/2006/relationships" id="257" r:id="Re0eb03aa80744e49"/>
    <p:sldId xmlns:r="http://schemas.openxmlformats.org/officeDocument/2006/relationships" id="258" r:id="Rb71ac12cd3a04db8"/>
    <p:sldId xmlns:r="http://schemas.openxmlformats.org/officeDocument/2006/relationships" id="259" r:id="Rab28dc7ee07e4b74"/>
    <p:sldId xmlns:r="http://schemas.openxmlformats.org/officeDocument/2006/relationships" id="260" r:id="R7b8f491752644953"/>
    <p:sldId xmlns:r="http://schemas.openxmlformats.org/officeDocument/2006/relationships" id="261" r:id="R70c9b557a02c46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102bf4c3684093" /><Relationship Type="http://schemas.openxmlformats.org/officeDocument/2006/relationships/slide" Target="/ppt/slides/slide1.xml" Id="R6af9b55af80d471b" /><Relationship Type="http://schemas.openxmlformats.org/officeDocument/2006/relationships/slide" Target="/ppt/slides/slide2.xml" Id="Re0eb03aa80744e49" /><Relationship Type="http://schemas.openxmlformats.org/officeDocument/2006/relationships/slide" Target="/ppt/slides/slide3.xml" Id="Rb71ac12cd3a04db8" /><Relationship Type="http://schemas.openxmlformats.org/officeDocument/2006/relationships/slide" Target="/ppt/slides/slide4.xml" Id="Rab28dc7ee07e4b74" /><Relationship Type="http://schemas.openxmlformats.org/officeDocument/2006/relationships/slide" Target="/ppt/slides/slide5.xml" Id="R7b8f491752644953" /><Relationship Type="http://schemas.openxmlformats.org/officeDocument/2006/relationships/slide" Target="/ppt/slides/slide6.xml" Id="R70c9b557a02c46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0505f5b1a148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90a3d98ca4e53" /><Relationship Type="http://schemas.openxmlformats.org/officeDocument/2006/relationships/theme" Target="/ppt/slideMasters/theme/theme1.xml" Id="R1de7087a414d45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590a3d98ca4e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755bd595549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d27e05c074d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5e28aab664f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52f46f63740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eb312df8148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0d9c4c4274c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MØRE OG ROMSDAL KUNSTSENTER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KUNSTSENTER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MØRE OG ROMSDAL KUNSTSENTER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KUNSTSENTER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KUNSTSENTER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KUNSTSENTER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2018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2 680 760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248 131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571 594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KUNSTSENTER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Gørvellplassen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post@mrkunst.no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www.mrkunst.no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971 367 547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KUNSTSENTER</a:t>
            </a:r>
          </a:p>
        </p:txBody>
      </p:sp>
    </p:spTree>
  </p:cSld>
  <p:clrMapOvr>
    <a:masterClrMapping xmlns:a="http://schemas.openxmlformats.org/drawingml/2006/main"/>
  </p:clrMapOvr>
</p:sld>
</file>