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6b8ae81aeb4d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633ee351a94abd"/>
  </p:sldMasterIdLst>
  <p:sldIdLst>
    <p:sldId xmlns:r="http://schemas.openxmlformats.org/officeDocument/2006/relationships" id="256" r:id="Rce507c245baa4633"/>
    <p:sldId xmlns:r="http://schemas.openxmlformats.org/officeDocument/2006/relationships" id="257" r:id="R0e12aec729b6493a"/>
    <p:sldId xmlns:r="http://schemas.openxmlformats.org/officeDocument/2006/relationships" id="258" r:id="R205c4166566c46ca"/>
    <p:sldId xmlns:r="http://schemas.openxmlformats.org/officeDocument/2006/relationships" id="259" r:id="Rb2028072a65b4eb8"/>
    <p:sldId xmlns:r="http://schemas.openxmlformats.org/officeDocument/2006/relationships" id="260" r:id="Rb9350ee2e1b644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633ee351a94abd" /><Relationship Type="http://schemas.openxmlformats.org/officeDocument/2006/relationships/slide" Target="/ppt/slides/slide1.xml" Id="Rce507c245baa4633" /><Relationship Type="http://schemas.openxmlformats.org/officeDocument/2006/relationships/slide" Target="/ppt/slides/slide2.xml" Id="R0e12aec729b6493a" /><Relationship Type="http://schemas.openxmlformats.org/officeDocument/2006/relationships/slide" Target="/ppt/slides/slide3.xml" Id="R205c4166566c46ca" /><Relationship Type="http://schemas.openxmlformats.org/officeDocument/2006/relationships/slide" Target="/ppt/slides/slide4.xml" Id="Rb2028072a65b4eb8" /><Relationship Type="http://schemas.openxmlformats.org/officeDocument/2006/relationships/slide" Target="/ppt/slides/slide5.xml" Id="Rb9350ee2e1b644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21fa1ae7444f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ba4aeaa754ee0" /><Relationship Type="http://schemas.openxmlformats.org/officeDocument/2006/relationships/theme" Target="/ppt/slideMasters/theme/theme1.xml" Id="R67274e814b5940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fba4aeaa754e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272da30ad47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988f2ae3b43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7e242af4c4b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7d9c0a28544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8925e669d4f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SOGN OG FJORDANE INDREMISJON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SOGN OG FJORDANE INDREMISJON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971 363 460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INDREMISJON</a:t>
            </a:r>
          </a:p>
        </p:txBody>
      </p:sp>
    </p:spTree>
  </p:cSld>
  <p:clrMapOvr>
    <a:masterClrMapping xmlns:a="http://schemas.openxmlformats.org/drawingml/2006/main"/>
  </p:clrMapOvr>
</p:sld>
</file>