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dee49cdf2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e3230fab14d43"/>
  </p:sldMasterIdLst>
  <p:sldIdLst>
    <p:sldId xmlns:r="http://schemas.openxmlformats.org/officeDocument/2006/relationships" id="256" r:id="Re770e2509f3b4847"/>
    <p:sldId xmlns:r="http://schemas.openxmlformats.org/officeDocument/2006/relationships" id="257" r:id="R2f01aec4c8124c67"/>
    <p:sldId xmlns:r="http://schemas.openxmlformats.org/officeDocument/2006/relationships" id="258" r:id="R7c281e1120a347e5"/>
    <p:sldId xmlns:r="http://schemas.openxmlformats.org/officeDocument/2006/relationships" id="259" r:id="R877a7199f6804ec4"/>
    <p:sldId xmlns:r="http://schemas.openxmlformats.org/officeDocument/2006/relationships" id="260" r:id="R1404968d4cd1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e3230fab14d43" /><Relationship Type="http://schemas.openxmlformats.org/officeDocument/2006/relationships/slide" Target="/ppt/slides/slide1.xml" Id="Re770e2509f3b4847" /><Relationship Type="http://schemas.openxmlformats.org/officeDocument/2006/relationships/slide" Target="/ppt/slides/slide2.xml" Id="R2f01aec4c8124c67" /><Relationship Type="http://schemas.openxmlformats.org/officeDocument/2006/relationships/slide" Target="/ppt/slides/slide3.xml" Id="R7c281e1120a347e5" /><Relationship Type="http://schemas.openxmlformats.org/officeDocument/2006/relationships/slide" Target="/ppt/slides/slide4.xml" Id="R877a7199f6804ec4" /><Relationship Type="http://schemas.openxmlformats.org/officeDocument/2006/relationships/slide" Target="/ppt/slides/slide5.xml" Id="R1404968d4cd1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3557c5692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9d4fccfdc46c9" /><Relationship Type="http://schemas.openxmlformats.org/officeDocument/2006/relationships/theme" Target="/ppt/slideMasters/theme/theme1.xml" Id="R9dbbc42a0f1a49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a9d4fccfdc46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abaa7e54d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9f377c217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b5cc5ef08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cc05325f449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dbb00cd00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NORDHORDLAND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NORDHORDLAND REVISJON IKS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nhr@nhr.no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