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a32146048b44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fbebf5576c4460"/>
  </p:sldMasterIdLst>
  <p:sldIdLst>
    <p:sldId xmlns:r="http://schemas.openxmlformats.org/officeDocument/2006/relationships" id="256" r:id="Rf34fb038e08f413f"/>
    <p:sldId xmlns:r="http://schemas.openxmlformats.org/officeDocument/2006/relationships" id="257" r:id="R5808be6b3f8a46cf"/>
    <p:sldId xmlns:r="http://schemas.openxmlformats.org/officeDocument/2006/relationships" id="258" r:id="Rf101ec69d6044a29"/>
    <p:sldId xmlns:r="http://schemas.openxmlformats.org/officeDocument/2006/relationships" id="259" r:id="Re19e483e36dc463b"/>
    <p:sldId xmlns:r="http://schemas.openxmlformats.org/officeDocument/2006/relationships" id="260" r:id="Rfc0b4b02eabe45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fbebf5576c4460" /><Relationship Type="http://schemas.openxmlformats.org/officeDocument/2006/relationships/slide" Target="/ppt/slides/slide1.xml" Id="Rf34fb038e08f413f" /><Relationship Type="http://schemas.openxmlformats.org/officeDocument/2006/relationships/slide" Target="/ppt/slides/slide2.xml" Id="R5808be6b3f8a46cf" /><Relationship Type="http://schemas.openxmlformats.org/officeDocument/2006/relationships/slide" Target="/ppt/slides/slide3.xml" Id="Rf101ec69d6044a29" /><Relationship Type="http://schemas.openxmlformats.org/officeDocument/2006/relationships/slide" Target="/ppt/slides/slide4.xml" Id="Re19e483e36dc463b" /><Relationship Type="http://schemas.openxmlformats.org/officeDocument/2006/relationships/slide" Target="/ppt/slides/slide5.xml" Id="Rfc0b4b02eabe45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e771291ba342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2ee6a4a7a40ad" /><Relationship Type="http://schemas.openxmlformats.org/officeDocument/2006/relationships/theme" Target="/ppt/slideMasters/theme/theme1.xml" Id="R0c1d5ee7e8c544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f2ee6a4a7a40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8e1d2889f4b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8630c172040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e4302363e4e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f5f26e5774a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cd8a0ad8340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NORDHORDLAND REVISJON IKS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NORDHORDLAND 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NORDHORDLAND REVISJON IKS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NORDHORDLAND 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NORDHORDLAND 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NORDHORDLAND 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Kvassnesvegen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nhr@nhr.no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www.nhr.no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971 361 433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NORDHORDLAND REVISJON IKS</a:t>
            </a:r>
          </a:p>
        </p:txBody>
      </p:sp>
    </p:spTree>
  </p:cSld>
  <p:clrMapOvr>
    <a:masterClrMapping xmlns:a="http://schemas.openxmlformats.org/drawingml/2006/main"/>
  </p:clrMapOvr>
</p:sld>
</file>