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7fe75d1e8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7bfc5396740ba"/>
  </p:sldMasterIdLst>
  <p:sldIdLst>
    <p:sldId xmlns:r="http://schemas.openxmlformats.org/officeDocument/2006/relationships" id="256" r:id="Ra475150727c848a6"/>
    <p:sldId xmlns:r="http://schemas.openxmlformats.org/officeDocument/2006/relationships" id="257" r:id="R3f62f7ae4b5f4fef"/>
    <p:sldId xmlns:r="http://schemas.openxmlformats.org/officeDocument/2006/relationships" id="258" r:id="Ra0c0908e80f04715"/>
    <p:sldId xmlns:r="http://schemas.openxmlformats.org/officeDocument/2006/relationships" id="259" r:id="R8eb8b32d09ac4d41"/>
    <p:sldId xmlns:r="http://schemas.openxmlformats.org/officeDocument/2006/relationships" id="260" r:id="R8270da05d2064e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7bfc5396740ba" /><Relationship Type="http://schemas.openxmlformats.org/officeDocument/2006/relationships/slide" Target="/ppt/slides/slide1.xml" Id="Ra475150727c848a6" /><Relationship Type="http://schemas.openxmlformats.org/officeDocument/2006/relationships/slide" Target="/ppt/slides/slide2.xml" Id="R3f62f7ae4b5f4fef" /><Relationship Type="http://schemas.openxmlformats.org/officeDocument/2006/relationships/slide" Target="/ppt/slides/slide3.xml" Id="Ra0c0908e80f04715" /><Relationship Type="http://schemas.openxmlformats.org/officeDocument/2006/relationships/slide" Target="/ppt/slides/slide4.xml" Id="R8eb8b32d09ac4d41" /><Relationship Type="http://schemas.openxmlformats.org/officeDocument/2006/relationships/slide" Target="/ppt/slides/slide5.xml" Id="R8270da05d2064e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24e74c5444c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7c9c34788404e" /><Relationship Type="http://schemas.openxmlformats.org/officeDocument/2006/relationships/theme" Target="/ppt/slideMasters/theme/theme1.xml" Id="Re2a4c6d9919743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7c9c3478840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11000a37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2dfc6831b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46b31ba5f42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d252cca3a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ef0322d2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SOGELAG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SOGELAG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971 354 526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