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43c3649d9f4d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66f768534e4527"/>
  </p:sldMasterIdLst>
  <p:sldIdLst>
    <p:sldId xmlns:r="http://schemas.openxmlformats.org/officeDocument/2006/relationships" id="256" r:id="Rad6ddd42cbc14e04"/>
    <p:sldId xmlns:r="http://schemas.openxmlformats.org/officeDocument/2006/relationships" id="257" r:id="R8433174b7b0543e0"/>
    <p:sldId xmlns:r="http://schemas.openxmlformats.org/officeDocument/2006/relationships" id="258" r:id="R055ace49d2a049b5"/>
    <p:sldId xmlns:r="http://schemas.openxmlformats.org/officeDocument/2006/relationships" id="259" r:id="R798c334ce0374db6"/>
    <p:sldId xmlns:r="http://schemas.openxmlformats.org/officeDocument/2006/relationships" id="260" r:id="R01ccd17522fe47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66f768534e4527" /><Relationship Type="http://schemas.openxmlformats.org/officeDocument/2006/relationships/slide" Target="/ppt/slides/slide1.xml" Id="Rad6ddd42cbc14e04" /><Relationship Type="http://schemas.openxmlformats.org/officeDocument/2006/relationships/slide" Target="/ppt/slides/slide2.xml" Id="R8433174b7b0543e0" /><Relationship Type="http://schemas.openxmlformats.org/officeDocument/2006/relationships/slide" Target="/ppt/slides/slide3.xml" Id="R055ace49d2a049b5" /><Relationship Type="http://schemas.openxmlformats.org/officeDocument/2006/relationships/slide" Target="/ppt/slides/slide4.xml" Id="R798c334ce0374db6" /><Relationship Type="http://schemas.openxmlformats.org/officeDocument/2006/relationships/slide" Target="/ppt/slides/slide5.xml" Id="R01ccd17522fe47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146eac5bb046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d6696dab74251" /><Relationship Type="http://schemas.openxmlformats.org/officeDocument/2006/relationships/theme" Target="/ppt/slideMasters/theme/theme1.xml" Id="Rabbb7d6c934749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9d6696dab742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a572ede194a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495e147a047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3deb19a1a4d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dbcd520634b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96379529940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ÅSANE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ÅSANE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ÅSANE SOKN ble etablert [år] og holder til i Ulset.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ÅSANE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ÅSANE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ÅSANE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Åsane Senter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5116 Ulset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22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asane.menighet.bergen@kirken.no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www.aasanemenighet.no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971 348 232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ÅSANE SOKN</a:t>
            </a:r>
          </a:p>
        </p:txBody>
      </p:sp>
    </p:spTree>
  </p:cSld>
  <p:clrMapOvr>
    <a:masterClrMapping xmlns:a="http://schemas.openxmlformats.org/drawingml/2006/main"/>
  </p:clrMapOvr>
</p:sld>
</file>