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8494b731114c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55960a69534c57"/>
  </p:sldMasterIdLst>
  <p:sldIdLst>
    <p:sldId xmlns:r="http://schemas.openxmlformats.org/officeDocument/2006/relationships" id="256" r:id="Rf22cc4f59a2c45bb"/>
    <p:sldId xmlns:r="http://schemas.openxmlformats.org/officeDocument/2006/relationships" id="257" r:id="Rf28b2582d1c14e69"/>
    <p:sldId xmlns:r="http://schemas.openxmlformats.org/officeDocument/2006/relationships" id="258" r:id="Rccefa26053a245a1"/>
    <p:sldId xmlns:r="http://schemas.openxmlformats.org/officeDocument/2006/relationships" id="259" r:id="R8708c1d75b17405a"/>
    <p:sldId xmlns:r="http://schemas.openxmlformats.org/officeDocument/2006/relationships" id="260" r:id="R0405e80b42cc43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55960a69534c57" /><Relationship Type="http://schemas.openxmlformats.org/officeDocument/2006/relationships/slide" Target="/ppt/slides/slide1.xml" Id="Rf22cc4f59a2c45bb" /><Relationship Type="http://schemas.openxmlformats.org/officeDocument/2006/relationships/slide" Target="/ppt/slides/slide2.xml" Id="Rf28b2582d1c14e69" /><Relationship Type="http://schemas.openxmlformats.org/officeDocument/2006/relationships/slide" Target="/ppt/slides/slide3.xml" Id="Rccefa26053a245a1" /><Relationship Type="http://schemas.openxmlformats.org/officeDocument/2006/relationships/slide" Target="/ppt/slides/slide4.xml" Id="R8708c1d75b17405a" /><Relationship Type="http://schemas.openxmlformats.org/officeDocument/2006/relationships/slide" Target="/ppt/slides/slide5.xml" Id="R0405e80b42cc43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85ed9a3d6842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7d4f3950f4125" /><Relationship Type="http://schemas.openxmlformats.org/officeDocument/2006/relationships/theme" Target="/ppt/slideMasters/theme/theme1.xml" Id="Rd77cafce072043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87d4f3950f41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6af2fee674f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09321fdc842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2992483814e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644d5c54f4f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434d7816b40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SULDAL NÆRINGSFORENING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SULDAL NÆRINGSFORENING ble etablert [år] og holder til i 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Sandsvegen 134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4230 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79 05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post@suldal-turistkontor.no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www.suldal-turistkontor.no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971 345 713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NÆRINGSFORENING</a:t>
            </a:r>
          </a:p>
        </p:txBody>
      </p:sp>
    </p:spTree>
  </p:cSld>
  <p:clrMapOvr>
    <a:masterClrMapping xmlns:a="http://schemas.openxmlformats.org/drawingml/2006/main"/>
  </p:clrMapOvr>
</p:sld>
</file>