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229476f6b04e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e56defc59645a0"/>
  </p:sldMasterIdLst>
  <p:sldIdLst>
    <p:sldId xmlns:r="http://schemas.openxmlformats.org/officeDocument/2006/relationships" id="256" r:id="R3722e17449c047b4"/>
    <p:sldId xmlns:r="http://schemas.openxmlformats.org/officeDocument/2006/relationships" id="257" r:id="R3ee2ff84210d4b6d"/>
    <p:sldId xmlns:r="http://schemas.openxmlformats.org/officeDocument/2006/relationships" id="258" r:id="R3fd1018c5cc34e60"/>
    <p:sldId xmlns:r="http://schemas.openxmlformats.org/officeDocument/2006/relationships" id="259" r:id="Rfe1b724151764a28"/>
    <p:sldId xmlns:r="http://schemas.openxmlformats.org/officeDocument/2006/relationships" id="260" r:id="R0ea5e21b45dd45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56defc59645a0" /><Relationship Type="http://schemas.openxmlformats.org/officeDocument/2006/relationships/slide" Target="/ppt/slides/slide1.xml" Id="R3722e17449c047b4" /><Relationship Type="http://schemas.openxmlformats.org/officeDocument/2006/relationships/slide" Target="/ppt/slides/slide2.xml" Id="R3ee2ff84210d4b6d" /><Relationship Type="http://schemas.openxmlformats.org/officeDocument/2006/relationships/slide" Target="/ppt/slides/slide3.xml" Id="R3fd1018c5cc34e60" /><Relationship Type="http://schemas.openxmlformats.org/officeDocument/2006/relationships/slide" Target="/ppt/slides/slide4.xml" Id="Rfe1b724151764a28" /><Relationship Type="http://schemas.openxmlformats.org/officeDocument/2006/relationships/slide" Target="/ppt/slides/slide5.xml" Id="R0ea5e21b45dd45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3f0bbedbee42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5eecd21f047f5" /><Relationship Type="http://schemas.openxmlformats.org/officeDocument/2006/relationships/theme" Target="/ppt/slideMasters/theme/theme1.xml" Id="Rea8a321f7be04d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f5eecd21f047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47b0f155d4f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ab9dbd43c45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c934efbc940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76a84ed1a4a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7e5281f9447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SØRLANDET KOMMUNEREVISJON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SØRLANDET KOMMUNEREVISJON IKS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Myreneveien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01 33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www.ariks.no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971 328 452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KOMMUNEREVISJON IKS</a:t>
            </a:r>
          </a:p>
        </p:txBody>
      </p:sp>
    </p:spTree>
  </p:cSld>
  <p:clrMapOvr>
    <a:masterClrMapping xmlns:a="http://schemas.openxmlformats.org/drawingml/2006/main"/>
  </p:clrMapOvr>
</p:sld>
</file>