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e8175da7b349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1351b89b194be6"/>
  </p:sldMasterIdLst>
  <p:sldIdLst>
    <p:sldId xmlns:r="http://schemas.openxmlformats.org/officeDocument/2006/relationships" id="256" r:id="R481f3faf7d114a9d"/>
    <p:sldId xmlns:r="http://schemas.openxmlformats.org/officeDocument/2006/relationships" id="257" r:id="Rb157a5488ecb49d8"/>
    <p:sldId xmlns:r="http://schemas.openxmlformats.org/officeDocument/2006/relationships" id="258" r:id="R5f6de10d343c443a"/>
    <p:sldId xmlns:r="http://schemas.openxmlformats.org/officeDocument/2006/relationships" id="259" r:id="R3d50551901614f5b"/>
    <p:sldId xmlns:r="http://schemas.openxmlformats.org/officeDocument/2006/relationships" id="260" r:id="R76fe06483ad0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1351b89b194be6" /><Relationship Type="http://schemas.openxmlformats.org/officeDocument/2006/relationships/slide" Target="/ppt/slides/slide1.xml" Id="R481f3faf7d114a9d" /><Relationship Type="http://schemas.openxmlformats.org/officeDocument/2006/relationships/slide" Target="/ppt/slides/slide2.xml" Id="Rb157a5488ecb49d8" /><Relationship Type="http://schemas.openxmlformats.org/officeDocument/2006/relationships/slide" Target="/ppt/slides/slide3.xml" Id="R5f6de10d343c443a" /><Relationship Type="http://schemas.openxmlformats.org/officeDocument/2006/relationships/slide" Target="/ppt/slides/slide4.xml" Id="R3d50551901614f5b" /><Relationship Type="http://schemas.openxmlformats.org/officeDocument/2006/relationships/slide" Target="/ppt/slides/slide5.xml" Id="R76fe06483ad0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490433d4442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7405e1bff465c" /><Relationship Type="http://schemas.openxmlformats.org/officeDocument/2006/relationships/theme" Target="/ppt/slideMasters/theme/theme1.xml" Id="Rb9457d6aa22c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27405e1bff46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11d8c7ae94d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980a4d41342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b7578214b46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96d4ca6f24d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50ee1ece340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FRILYNDE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FRILYNDE UNGDOMSLAG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Sandvinvegen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3802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35950375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971 325 852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