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1af2b10ed846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99efc24df4a36"/>
  </p:sldMasterIdLst>
  <p:sldIdLst>
    <p:sldId xmlns:r="http://schemas.openxmlformats.org/officeDocument/2006/relationships" id="256" r:id="R66381ed4e0304e0f"/>
    <p:sldId xmlns:r="http://schemas.openxmlformats.org/officeDocument/2006/relationships" id="257" r:id="R9dcffec4da7d494d"/>
    <p:sldId xmlns:r="http://schemas.openxmlformats.org/officeDocument/2006/relationships" id="258" r:id="R3e09d95220df48a3"/>
    <p:sldId xmlns:r="http://schemas.openxmlformats.org/officeDocument/2006/relationships" id="259" r:id="R7557c7bf7da3416c"/>
    <p:sldId xmlns:r="http://schemas.openxmlformats.org/officeDocument/2006/relationships" id="260" r:id="R53353d07667443f9"/>
    <p:sldId xmlns:r="http://schemas.openxmlformats.org/officeDocument/2006/relationships" id="261" r:id="Rb16ebe88f93d4b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99efc24df4a36" /><Relationship Type="http://schemas.openxmlformats.org/officeDocument/2006/relationships/slide" Target="/ppt/slides/slide1.xml" Id="R66381ed4e0304e0f" /><Relationship Type="http://schemas.openxmlformats.org/officeDocument/2006/relationships/slide" Target="/ppt/slides/slide2.xml" Id="R9dcffec4da7d494d" /><Relationship Type="http://schemas.openxmlformats.org/officeDocument/2006/relationships/slide" Target="/ppt/slides/slide3.xml" Id="R3e09d95220df48a3" /><Relationship Type="http://schemas.openxmlformats.org/officeDocument/2006/relationships/slide" Target="/ppt/slides/slide4.xml" Id="R7557c7bf7da3416c" /><Relationship Type="http://schemas.openxmlformats.org/officeDocument/2006/relationships/slide" Target="/ppt/slides/slide5.xml" Id="R53353d07667443f9" /><Relationship Type="http://schemas.openxmlformats.org/officeDocument/2006/relationships/slide" Target="/ppt/slides/slide6.xml" Id="Rb16ebe88f93d4b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a6e53a70b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3a184fd5b4c0c" /><Relationship Type="http://schemas.openxmlformats.org/officeDocument/2006/relationships/theme" Target="/ppt/slideMasters/theme/theme1.xml" Id="R15f5b568bea8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3a184fd5b4c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eae1e817f45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ae29790184a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732f12c3f43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cb25a1c6c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b7bbec5f6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5695ae38842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PILAR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PILAR REGNSKAP SA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55 508 213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−3 745 400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−3 404 794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10 583 771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32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971 316 608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