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05c37295b34fb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a31733ccc14de3"/>
  </p:sldMasterIdLst>
  <p:sldIdLst>
    <p:sldId xmlns:r="http://schemas.openxmlformats.org/officeDocument/2006/relationships" id="256" r:id="Rfd472328e58a4f99"/>
    <p:sldId xmlns:r="http://schemas.openxmlformats.org/officeDocument/2006/relationships" id="257" r:id="Reaf49b469cb842f7"/>
    <p:sldId xmlns:r="http://schemas.openxmlformats.org/officeDocument/2006/relationships" id="258" r:id="R960a5b117dad4f24"/>
    <p:sldId xmlns:r="http://schemas.openxmlformats.org/officeDocument/2006/relationships" id="259" r:id="R9107b8a53e094232"/>
    <p:sldId xmlns:r="http://schemas.openxmlformats.org/officeDocument/2006/relationships" id="260" r:id="R832de572310c4f89"/>
    <p:sldId xmlns:r="http://schemas.openxmlformats.org/officeDocument/2006/relationships" id="261" r:id="R0b7c7c723e914b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a31733ccc14de3" /><Relationship Type="http://schemas.openxmlformats.org/officeDocument/2006/relationships/slide" Target="/ppt/slides/slide1.xml" Id="Rfd472328e58a4f99" /><Relationship Type="http://schemas.openxmlformats.org/officeDocument/2006/relationships/slide" Target="/ppt/slides/slide2.xml" Id="Reaf49b469cb842f7" /><Relationship Type="http://schemas.openxmlformats.org/officeDocument/2006/relationships/slide" Target="/ppt/slides/slide3.xml" Id="R960a5b117dad4f24" /><Relationship Type="http://schemas.openxmlformats.org/officeDocument/2006/relationships/slide" Target="/ppt/slides/slide4.xml" Id="R9107b8a53e094232" /><Relationship Type="http://schemas.openxmlformats.org/officeDocument/2006/relationships/slide" Target="/ppt/slides/slide5.xml" Id="R832de572310c4f89" /><Relationship Type="http://schemas.openxmlformats.org/officeDocument/2006/relationships/slide" Target="/ppt/slides/slide6.xml" Id="R0b7c7c723e914b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588938942c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7ce4caf51340eb" /><Relationship Type="http://schemas.openxmlformats.org/officeDocument/2006/relationships/theme" Target="/ppt/slideMasters/theme/theme1.xml" Id="R18af8a76ee0544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7ce4caf51340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389a8c4e049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a209eea91493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7275df0f5d42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43a1822bc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f055d39fb84e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ce4838afa54d7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PILAR REGNSKAP SA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PILAR REGNSKAP SA ble etablert [år] og holder til i Stokke.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55 508 213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−3 745 400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−3 404 794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468 518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10 583 771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Gjennestadtunet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3160 Stokke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36 32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www.pilarregnskap.no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971 316 608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PILAR REGNSKAP SA</a:t>
            </a:r>
          </a:p>
        </p:txBody>
      </p:sp>
    </p:spTree>
  </p:cSld>
  <p:clrMapOvr>
    <a:masterClrMapping xmlns:a="http://schemas.openxmlformats.org/drawingml/2006/main"/>
  </p:clrMapOvr>
</p:sld>
</file>