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34779bc5a0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88cdb59eb4f5e"/>
  </p:sldMasterIdLst>
  <p:sldIdLst>
    <p:sldId xmlns:r="http://schemas.openxmlformats.org/officeDocument/2006/relationships" id="256" r:id="R85488ac4572d4415"/>
    <p:sldId xmlns:r="http://schemas.openxmlformats.org/officeDocument/2006/relationships" id="257" r:id="Rc249a71356c0480f"/>
    <p:sldId xmlns:r="http://schemas.openxmlformats.org/officeDocument/2006/relationships" id="258" r:id="Reea4d148e3144cd0"/>
    <p:sldId xmlns:r="http://schemas.openxmlformats.org/officeDocument/2006/relationships" id="259" r:id="R5cecd86208b44f74"/>
    <p:sldId xmlns:r="http://schemas.openxmlformats.org/officeDocument/2006/relationships" id="260" r:id="R867af0b30182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88cdb59eb4f5e" /><Relationship Type="http://schemas.openxmlformats.org/officeDocument/2006/relationships/slide" Target="/ppt/slides/slide1.xml" Id="R85488ac4572d4415" /><Relationship Type="http://schemas.openxmlformats.org/officeDocument/2006/relationships/slide" Target="/ppt/slides/slide2.xml" Id="Rc249a71356c0480f" /><Relationship Type="http://schemas.openxmlformats.org/officeDocument/2006/relationships/slide" Target="/ppt/slides/slide3.xml" Id="Reea4d148e3144cd0" /><Relationship Type="http://schemas.openxmlformats.org/officeDocument/2006/relationships/slide" Target="/ppt/slides/slide4.xml" Id="R5cecd86208b44f74" /><Relationship Type="http://schemas.openxmlformats.org/officeDocument/2006/relationships/slide" Target="/ppt/slides/slide5.xml" Id="R867af0b30182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1da70a851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70a7e5e384d50" /><Relationship Type="http://schemas.openxmlformats.org/officeDocument/2006/relationships/theme" Target="/ppt/slideMasters/theme/theme1.xml" Id="R4df673eadfd54e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70a7e5e38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7bda4ec1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305a6bbf3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d0ffca22e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2b4b692ab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ebb21273948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