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9968ab5c1644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662340d7d94422"/>
  </p:sldMasterIdLst>
  <p:sldIdLst>
    <p:sldId xmlns:r="http://schemas.openxmlformats.org/officeDocument/2006/relationships" id="256" r:id="Rd017fb3441994f75"/>
    <p:sldId xmlns:r="http://schemas.openxmlformats.org/officeDocument/2006/relationships" id="257" r:id="Rfb2075b352c64b8e"/>
    <p:sldId xmlns:r="http://schemas.openxmlformats.org/officeDocument/2006/relationships" id="258" r:id="Rcf54fe916afb4a7e"/>
    <p:sldId xmlns:r="http://schemas.openxmlformats.org/officeDocument/2006/relationships" id="259" r:id="R81c1917a786b489d"/>
    <p:sldId xmlns:r="http://schemas.openxmlformats.org/officeDocument/2006/relationships" id="260" r:id="Ra566a29777c149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662340d7d94422" /><Relationship Type="http://schemas.openxmlformats.org/officeDocument/2006/relationships/slide" Target="/ppt/slides/slide1.xml" Id="Rd017fb3441994f75" /><Relationship Type="http://schemas.openxmlformats.org/officeDocument/2006/relationships/slide" Target="/ppt/slides/slide2.xml" Id="Rfb2075b352c64b8e" /><Relationship Type="http://schemas.openxmlformats.org/officeDocument/2006/relationships/slide" Target="/ppt/slides/slide3.xml" Id="Rcf54fe916afb4a7e" /><Relationship Type="http://schemas.openxmlformats.org/officeDocument/2006/relationships/slide" Target="/ppt/slides/slide4.xml" Id="R81c1917a786b489d" /><Relationship Type="http://schemas.openxmlformats.org/officeDocument/2006/relationships/slide" Target="/ppt/slides/slide5.xml" Id="Ra566a29777c149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932fd22f6d4a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e10f196304492" /><Relationship Type="http://schemas.openxmlformats.org/officeDocument/2006/relationships/theme" Target="/ppt/slideMasters/theme/theme1.xml" Id="R5822e06b175c4d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7e10f1963044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08fa2b1f340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383c2f74b41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b496789a64e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cf7bf8d4041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f5b92d1ff49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 IDRETTSLAG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 IDRETTSLAG ble etablert [år] og holder til i Lom.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Bergomsvegen 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2686 Lom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post@lom-idrett.no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lom-idrett.no/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971 300 841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IDRETTSLAG</a:t>
            </a:r>
          </a:p>
        </p:txBody>
      </p:sp>
    </p:spTree>
  </p:cSld>
  <p:clrMapOvr>
    <a:masterClrMapping xmlns:a="http://schemas.openxmlformats.org/drawingml/2006/main"/>
  </p:clrMapOvr>
</p:sld>
</file>