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d31268fd434a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a30764b77f4d3a"/>
  </p:sldMasterIdLst>
  <p:sldIdLst>
    <p:sldId xmlns:r="http://schemas.openxmlformats.org/officeDocument/2006/relationships" id="256" r:id="R6eb71724b56345c5"/>
    <p:sldId xmlns:r="http://schemas.openxmlformats.org/officeDocument/2006/relationships" id="257" r:id="Ra85c6352369c49a9"/>
    <p:sldId xmlns:r="http://schemas.openxmlformats.org/officeDocument/2006/relationships" id="258" r:id="Rcde91e9bb1964bba"/>
    <p:sldId xmlns:r="http://schemas.openxmlformats.org/officeDocument/2006/relationships" id="259" r:id="R2dbfc3099b2848a0"/>
    <p:sldId xmlns:r="http://schemas.openxmlformats.org/officeDocument/2006/relationships" id="260" r:id="Rb8289abe3e1641c1"/>
    <p:sldId xmlns:r="http://schemas.openxmlformats.org/officeDocument/2006/relationships" id="261" r:id="R496cdaa88c59407f"/>
    <p:sldId xmlns:r="http://schemas.openxmlformats.org/officeDocument/2006/relationships" id="262" r:id="R7bc458a329e9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30764b77f4d3a" /><Relationship Type="http://schemas.openxmlformats.org/officeDocument/2006/relationships/slide" Target="/ppt/slides/slide1.xml" Id="R6eb71724b56345c5" /><Relationship Type="http://schemas.openxmlformats.org/officeDocument/2006/relationships/slide" Target="/ppt/slides/slide2.xml" Id="Ra85c6352369c49a9" /><Relationship Type="http://schemas.openxmlformats.org/officeDocument/2006/relationships/slide" Target="/ppt/slides/slide3.xml" Id="Rcde91e9bb1964bba" /><Relationship Type="http://schemas.openxmlformats.org/officeDocument/2006/relationships/slide" Target="/ppt/slides/slide4.xml" Id="R2dbfc3099b2848a0" /><Relationship Type="http://schemas.openxmlformats.org/officeDocument/2006/relationships/slide" Target="/ppt/slides/slide5.xml" Id="Rb8289abe3e1641c1" /><Relationship Type="http://schemas.openxmlformats.org/officeDocument/2006/relationships/slide" Target="/ppt/slides/slide6.xml" Id="R496cdaa88c59407f" /><Relationship Type="http://schemas.openxmlformats.org/officeDocument/2006/relationships/slide" Target="/ppt/slides/slide7.xml" Id="R7bc458a329e9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8bba2e99044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f26a7a5c24d2e" /><Relationship Type="http://schemas.openxmlformats.org/officeDocument/2006/relationships/theme" Target="/ppt/slideMasters/theme/theme1.xml" Id="R194dad8bc9a042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cf26a7a5c24d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569733b5045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5f204268c45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d745849d641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26e3f8a86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51821ece94c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53613a5f24e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531d76bcb4c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SYBERG PRODUCTION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SYBERG PRODUCTION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−247 980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507 406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SYBERG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Biskop Jens Nilssøns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03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ame@amelektronikk.no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www.amelektronikk.no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