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174e4aa085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e85b21a4e54286"/>
  </p:sldMasterIdLst>
  <p:sldIdLst>
    <p:sldId xmlns:r="http://schemas.openxmlformats.org/officeDocument/2006/relationships" id="256" r:id="R3a7e1f42242046c0"/>
    <p:sldId xmlns:r="http://schemas.openxmlformats.org/officeDocument/2006/relationships" id="257" r:id="Rf3399cc3070d45d6"/>
    <p:sldId xmlns:r="http://schemas.openxmlformats.org/officeDocument/2006/relationships" id="258" r:id="R0102e6e4588d4e4f"/>
    <p:sldId xmlns:r="http://schemas.openxmlformats.org/officeDocument/2006/relationships" id="259" r:id="Ra96f8645ced345c9"/>
    <p:sldId xmlns:r="http://schemas.openxmlformats.org/officeDocument/2006/relationships" id="260" r:id="R588c23ae33224207"/>
    <p:sldId xmlns:r="http://schemas.openxmlformats.org/officeDocument/2006/relationships" id="261" r:id="R6a551244cfba43f1"/>
    <p:sldId xmlns:r="http://schemas.openxmlformats.org/officeDocument/2006/relationships" id="262" r:id="Rf6eb736be91a4f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85b21a4e54286" /><Relationship Type="http://schemas.openxmlformats.org/officeDocument/2006/relationships/slide" Target="/ppt/slides/slide1.xml" Id="R3a7e1f42242046c0" /><Relationship Type="http://schemas.openxmlformats.org/officeDocument/2006/relationships/slide" Target="/ppt/slides/slide2.xml" Id="Rf3399cc3070d45d6" /><Relationship Type="http://schemas.openxmlformats.org/officeDocument/2006/relationships/slide" Target="/ppt/slides/slide3.xml" Id="R0102e6e4588d4e4f" /><Relationship Type="http://schemas.openxmlformats.org/officeDocument/2006/relationships/slide" Target="/ppt/slides/slide4.xml" Id="Ra96f8645ced345c9" /><Relationship Type="http://schemas.openxmlformats.org/officeDocument/2006/relationships/slide" Target="/ppt/slides/slide5.xml" Id="R588c23ae33224207" /><Relationship Type="http://schemas.openxmlformats.org/officeDocument/2006/relationships/slide" Target="/ppt/slides/slide6.xml" Id="R6a551244cfba43f1" /><Relationship Type="http://schemas.openxmlformats.org/officeDocument/2006/relationships/slide" Target="/ppt/slides/slide7.xml" Id="Rf6eb736be91a4f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e79637740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1d83987d4a95" /><Relationship Type="http://schemas.openxmlformats.org/officeDocument/2006/relationships/theme" Target="/ppt/slideMasters/theme/theme1.xml" Id="R1eef010ac82b43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11d83987d4a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561008a04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1a13c1cf44d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66245e40c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901d2898447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0caec77ea44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f0fb7fc5e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5164f9faf47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