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15a839798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f995685f9489c"/>
  </p:sldMasterIdLst>
  <p:sldIdLst>
    <p:sldId xmlns:r="http://schemas.openxmlformats.org/officeDocument/2006/relationships" id="256" r:id="Rbcf39b06145b4189"/>
    <p:sldId xmlns:r="http://schemas.openxmlformats.org/officeDocument/2006/relationships" id="257" r:id="R8ba01df3f00d477e"/>
    <p:sldId xmlns:r="http://schemas.openxmlformats.org/officeDocument/2006/relationships" id="258" r:id="R9f37d38d4a494345"/>
    <p:sldId xmlns:r="http://schemas.openxmlformats.org/officeDocument/2006/relationships" id="259" r:id="R9809e327a54a4618"/>
    <p:sldId xmlns:r="http://schemas.openxmlformats.org/officeDocument/2006/relationships" id="260" r:id="R3be0d235f4d14517"/>
    <p:sldId xmlns:r="http://schemas.openxmlformats.org/officeDocument/2006/relationships" id="261" r:id="Rdae81bb62f754e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f995685f9489c" /><Relationship Type="http://schemas.openxmlformats.org/officeDocument/2006/relationships/slide" Target="/ppt/slides/slide1.xml" Id="Rbcf39b06145b4189" /><Relationship Type="http://schemas.openxmlformats.org/officeDocument/2006/relationships/slide" Target="/ppt/slides/slide2.xml" Id="R8ba01df3f00d477e" /><Relationship Type="http://schemas.openxmlformats.org/officeDocument/2006/relationships/slide" Target="/ppt/slides/slide3.xml" Id="R9f37d38d4a494345" /><Relationship Type="http://schemas.openxmlformats.org/officeDocument/2006/relationships/slide" Target="/ppt/slides/slide4.xml" Id="R9809e327a54a4618" /><Relationship Type="http://schemas.openxmlformats.org/officeDocument/2006/relationships/slide" Target="/ppt/slides/slide5.xml" Id="R3be0d235f4d14517" /><Relationship Type="http://schemas.openxmlformats.org/officeDocument/2006/relationships/slide" Target="/ppt/slides/slide6.xml" Id="Rdae81bb62f754e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4cab9ba61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20c1de3b4035" /><Relationship Type="http://schemas.openxmlformats.org/officeDocument/2006/relationships/theme" Target="/ppt/slideMasters/theme/theme1.xml" Id="R501e452f452d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6320c1de3b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ffc7c308847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1eda2eac647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c7c8eac46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05bb987b9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75ef619ab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92e7b4eef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