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b237d6e90d8438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eb77979ce114a72"/>
  </p:sldMasterIdLst>
  <p:sldIdLst>
    <p:sldId xmlns:r="http://schemas.openxmlformats.org/officeDocument/2006/relationships" id="256" r:id="R13a3c76b37df45f9"/>
    <p:sldId xmlns:r="http://schemas.openxmlformats.org/officeDocument/2006/relationships" id="257" r:id="R42360d2891304864"/>
    <p:sldId xmlns:r="http://schemas.openxmlformats.org/officeDocument/2006/relationships" id="258" r:id="R7741e2eab4314b6b"/>
    <p:sldId xmlns:r="http://schemas.openxmlformats.org/officeDocument/2006/relationships" id="259" r:id="Ra78fb69257584a5f"/>
    <p:sldId xmlns:r="http://schemas.openxmlformats.org/officeDocument/2006/relationships" id="260" r:id="Rb16e19a28336474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eb77979ce114a72" /><Relationship Type="http://schemas.openxmlformats.org/officeDocument/2006/relationships/slide" Target="/ppt/slides/slide1.xml" Id="R13a3c76b37df45f9" /><Relationship Type="http://schemas.openxmlformats.org/officeDocument/2006/relationships/slide" Target="/ppt/slides/slide2.xml" Id="R42360d2891304864" /><Relationship Type="http://schemas.openxmlformats.org/officeDocument/2006/relationships/slide" Target="/ppt/slides/slide3.xml" Id="R7741e2eab4314b6b" /><Relationship Type="http://schemas.openxmlformats.org/officeDocument/2006/relationships/slide" Target="/ppt/slides/slide4.xml" Id="Ra78fb69257584a5f" /><Relationship Type="http://schemas.openxmlformats.org/officeDocument/2006/relationships/slide" Target="/ppt/slides/slide5.xml" Id="Rb16e19a28336474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114c023aaa04fa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2da050402e4cfc" /><Relationship Type="http://schemas.openxmlformats.org/officeDocument/2006/relationships/theme" Target="/ppt/slideMasters/theme/theme1.xml" Id="R4ff634c38cf944f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f2da050402e4cf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9264d65e534e7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b6489d77d740b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a3f20232d44aa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f5ba3e282242d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0f8c0517e141a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NOBO SYSTEMER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NOBO SYSTEMER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NOBO SYSTEMER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NOBO SYSTEMER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NOBO SYSTEMER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NOBO SYSTEMER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971 240 105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NOBO SYSTEMER AS</a:t>
            </a:r>
          </a:p>
        </p:txBody>
      </p:sp>
    </p:spTree>
  </p:cSld>
  <p:clrMapOvr>
    <a:masterClrMapping xmlns:a="http://schemas.openxmlformats.org/drawingml/2006/main"/>
  </p:clrMapOvr>
</p:sld>
</file>