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86c8b6a1aa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2cb49e34b442b"/>
  </p:sldMasterIdLst>
  <p:sldIdLst>
    <p:sldId xmlns:r="http://schemas.openxmlformats.org/officeDocument/2006/relationships" id="256" r:id="R50e5e390dcb64549"/>
    <p:sldId xmlns:r="http://schemas.openxmlformats.org/officeDocument/2006/relationships" id="257" r:id="R7ca92423eedd4c0c"/>
    <p:sldId xmlns:r="http://schemas.openxmlformats.org/officeDocument/2006/relationships" id="258" r:id="R9ca1b1ef9b2b4cf0"/>
    <p:sldId xmlns:r="http://schemas.openxmlformats.org/officeDocument/2006/relationships" id="259" r:id="Rb230f39d6ed74df9"/>
    <p:sldId xmlns:r="http://schemas.openxmlformats.org/officeDocument/2006/relationships" id="260" r:id="R0164ae89b7ea4c29"/>
    <p:sldId xmlns:r="http://schemas.openxmlformats.org/officeDocument/2006/relationships" id="261" r:id="R2ed0eed421834bb3"/>
    <p:sldId xmlns:r="http://schemas.openxmlformats.org/officeDocument/2006/relationships" id="262" r:id="Red64649c3acb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2cb49e34b442b" /><Relationship Type="http://schemas.openxmlformats.org/officeDocument/2006/relationships/slide" Target="/ppt/slides/slide1.xml" Id="R50e5e390dcb64549" /><Relationship Type="http://schemas.openxmlformats.org/officeDocument/2006/relationships/slide" Target="/ppt/slides/slide2.xml" Id="R7ca92423eedd4c0c" /><Relationship Type="http://schemas.openxmlformats.org/officeDocument/2006/relationships/slide" Target="/ppt/slides/slide3.xml" Id="R9ca1b1ef9b2b4cf0" /><Relationship Type="http://schemas.openxmlformats.org/officeDocument/2006/relationships/slide" Target="/ppt/slides/slide4.xml" Id="Rb230f39d6ed74df9" /><Relationship Type="http://schemas.openxmlformats.org/officeDocument/2006/relationships/slide" Target="/ppt/slides/slide5.xml" Id="R0164ae89b7ea4c29" /><Relationship Type="http://schemas.openxmlformats.org/officeDocument/2006/relationships/slide" Target="/ppt/slides/slide6.xml" Id="R2ed0eed421834bb3" /><Relationship Type="http://schemas.openxmlformats.org/officeDocument/2006/relationships/slide" Target="/ppt/slides/slide7.xml" Id="Red64649c3acb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385005bab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a63fa13b54567" /><Relationship Type="http://schemas.openxmlformats.org/officeDocument/2006/relationships/theme" Target="/ppt/slideMasters/theme/theme1.xml" Id="R89ae5b296e1b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3a63fa13b5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23ae3d66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67e2df384f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937f90188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aef8220c6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2bc5b673e47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da55fca404a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e7493733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EXTRA LEKER LØRENSKOG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EXTRA LEKER LØRENSKOG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17 785 280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−2 445 485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13 530 015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EXTRA LEKER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Metro Senteret, Solheimsveien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EXTRA LEKER LØRENSKOG AS</a:t>
            </a:r>
          </a:p>
        </p:txBody>
      </p:sp>
    </p:spTree>
  </p:cSld>
  <p:clrMapOvr>
    <a:masterClrMapping xmlns:a="http://schemas.openxmlformats.org/drawingml/2006/main"/>
  </p:clrMapOvr>
</p:sld>
</file>