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5028918dfa4f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1490e6144a4028"/>
  </p:sldMasterIdLst>
  <p:sldIdLst>
    <p:sldId xmlns:r="http://schemas.openxmlformats.org/officeDocument/2006/relationships" id="256" r:id="Rcf651e44059d4381"/>
    <p:sldId xmlns:r="http://schemas.openxmlformats.org/officeDocument/2006/relationships" id="257" r:id="R61ca7c8c4ecc4103"/>
    <p:sldId xmlns:r="http://schemas.openxmlformats.org/officeDocument/2006/relationships" id="258" r:id="R74322f1ae6074f92"/>
    <p:sldId xmlns:r="http://schemas.openxmlformats.org/officeDocument/2006/relationships" id="259" r:id="R2ad0e17397234cee"/>
    <p:sldId xmlns:r="http://schemas.openxmlformats.org/officeDocument/2006/relationships" id="260" r:id="Re4d00b8475c746b0"/>
    <p:sldId xmlns:r="http://schemas.openxmlformats.org/officeDocument/2006/relationships" id="261" r:id="R1e6d1a61c5554f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1490e6144a4028" /><Relationship Type="http://schemas.openxmlformats.org/officeDocument/2006/relationships/slide" Target="/ppt/slides/slide1.xml" Id="Rcf651e44059d4381" /><Relationship Type="http://schemas.openxmlformats.org/officeDocument/2006/relationships/slide" Target="/ppt/slides/slide2.xml" Id="R61ca7c8c4ecc4103" /><Relationship Type="http://schemas.openxmlformats.org/officeDocument/2006/relationships/slide" Target="/ppt/slides/slide3.xml" Id="R74322f1ae6074f92" /><Relationship Type="http://schemas.openxmlformats.org/officeDocument/2006/relationships/slide" Target="/ppt/slides/slide4.xml" Id="R2ad0e17397234cee" /><Relationship Type="http://schemas.openxmlformats.org/officeDocument/2006/relationships/slide" Target="/ppt/slides/slide5.xml" Id="Re4d00b8475c746b0" /><Relationship Type="http://schemas.openxmlformats.org/officeDocument/2006/relationships/slide" Target="/ppt/slides/slide6.xml" Id="R1e6d1a61c5554f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4c839e2aa46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9d23ef3cc4612" /><Relationship Type="http://schemas.openxmlformats.org/officeDocument/2006/relationships/theme" Target="/ppt/slideMasters/theme/theme1.xml" Id="Ra16b7047208f44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e9d23ef3cc46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eb1c3d21340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4fec951724c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da0db664d42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fb90294b9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2fd1950c744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ad6eba6b647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ABO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ABO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746 461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776 461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ABO RÅDGIVNING AS</a:t>
            </a:r>
          </a:p>
        </p:txBody>
      </p:sp>
    </p:spTree>
  </p:cSld>
  <p:clrMapOvr>
    <a:masterClrMapping xmlns:a="http://schemas.openxmlformats.org/drawingml/2006/main"/>
  </p:clrMapOvr>
</p:sld>
</file>