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9bda9fa6554c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d295a74a5743c8"/>
  </p:sldMasterIdLst>
  <p:sldIdLst>
    <p:sldId xmlns:r="http://schemas.openxmlformats.org/officeDocument/2006/relationships" id="256" r:id="R3349fd6d079948ce"/>
    <p:sldId xmlns:r="http://schemas.openxmlformats.org/officeDocument/2006/relationships" id="257" r:id="R788acd856a224f2e"/>
    <p:sldId xmlns:r="http://schemas.openxmlformats.org/officeDocument/2006/relationships" id="258" r:id="R4f0f70c84b90427e"/>
    <p:sldId xmlns:r="http://schemas.openxmlformats.org/officeDocument/2006/relationships" id="259" r:id="Recac26cfb03a4e35"/>
    <p:sldId xmlns:r="http://schemas.openxmlformats.org/officeDocument/2006/relationships" id="260" r:id="Rdd8ac9923c0346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d295a74a5743c8" /><Relationship Type="http://schemas.openxmlformats.org/officeDocument/2006/relationships/slide" Target="/ppt/slides/slide1.xml" Id="R3349fd6d079948ce" /><Relationship Type="http://schemas.openxmlformats.org/officeDocument/2006/relationships/slide" Target="/ppt/slides/slide2.xml" Id="R788acd856a224f2e" /><Relationship Type="http://schemas.openxmlformats.org/officeDocument/2006/relationships/slide" Target="/ppt/slides/slide3.xml" Id="R4f0f70c84b90427e" /><Relationship Type="http://schemas.openxmlformats.org/officeDocument/2006/relationships/slide" Target="/ppt/slides/slide4.xml" Id="Recac26cfb03a4e35" /><Relationship Type="http://schemas.openxmlformats.org/officeDocument/2006/relationships/slide" Target="/ppt/slides/slide5.xml" Id="Rdd8ac9923c0346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ff9f6de6de4a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3afdf54f64f04" /><Relationship Type="http://schemas.openxmlformats.org/officeDocument/2006/relationships/theme" Target="/ppt/slideMasters/theme/theme1.xml" Id="R052dd8326ede4a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43afdf54f64f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5ca7d4ea942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4dbeff0ee4f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1948d8e5247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b2c86eed449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ad713af334c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PETRUS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PETRUS RESTAURANT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