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99061711e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34dcae29f4cc6"/>
  </p:sldMasterIdLst>
  <p:sldIdLst>
    <p:sldId xmlns:r="http://schemas.openxmlformats.org/officeDocument/2006/relationships" id="256" r:id="R7648686148344304"/>
    <p:sldId xmlns:r="http://schemas.openxmlformats.org/officeDocument/2006/relationships" id="257" r:id="R1c222715a22c4f99"/>
    <p:sldId xmlns:r="http://schemas.openxmlformats.org/officeDocument/2006/relationships" id="258" r:id="Rf67a7c1aa3eb41e8"/>
    <p:sldId xmlns:r="http://schemas.openxmlformats.org/officeDocument/2006/relationships" id="259" r:id="Rb5b6fbbc1edd4484"/>
    <p:sldId xmlns:r="http://schemas.openxmlformats.org/officeDocument/2006/relationships" id="260" r:id="R8a6e31e1a29f4854"/>
    <p:sldId xmlns:r="http://schemas.openxmlformats.org/officeDocument/2006/relationships" id="261" r:id="R7bd300ae317c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34dcae29f4cc6" /><Relationship Type="http://schemas.openxmlformats.org/officeDocument/2006/relationships/slide" Target="/ppt/slides/slide1.xml" Id="R7648686148344304" /><Relationship Type="http://schemas.openxmlformats.org/officeDocument/2006/relationships/slide" Target="/ppt/slides/slide2.xml" Id="R1c222715a22c4f99" /><Relationship Type="http://schemas.openxmlformats.org/officeDocument/2006/relationships/slide" Target="/ppt/slides/slide3.xml" Id="Rf67a7c1aa3eb41e8" /><Relationship Type="http://schemas.openxmlformats.org/officeDocument/2006/relationships/slide" Target="/ppt/slides/slide4.xml" Id="Rb5b6fbbc1edd4484" /><Relationship Type="http://schemas.openxmlformats.org/officeDocument/2006/relationships/slide" Target="/ppt/slides/slide5.xml" Id="R8a6e31e1a29f4854" /><Relationship Type="http://schemas.openxmlformats.org/officeDocument/2006/relationships/slide" Target="/ppt/slides/slide6.xml" Id="R7bd300ae317c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e18af7e47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8caeba0604c10" /><Relationship Type="http://schemas.openxmlformats.org/officeDocument/2006/relationships/theme" Target="/ppt/slideMasters/theme/theme1.xml" Id="Rc84316865424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8caeba060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5bd886dd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abfa1dc4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f5aba0e9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bdd892a2740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036e7428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185821ea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