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eecdbfbe3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1653b65966444f"/>
  </p:sldMasterIdLst>
  <p:sldIdLst>
    <p:sldId xmlns:r="http://schemas.openxmlformats.org/officeDocument/2006/relationships" id="256" r:id="Rc00e1fe5fd734d53"/>
    <p:sldId xmlns:r="http://schemas.openxmlformats.org/officeDocument/2006/relationships" id="257" r:id="Rb17c7a6759b44e25"/>
    <p:sldId xmlns:r="http://schemas.openxmlformats.org/officeDocument/2006/relationships" id="258" r:id="Rce8092b88c3e4a9c"/>
    <p:sldId xmlns:r="http://schemas.openxmlformats.org/officeDocument/2006/relationships" id="259" r:id="R6577cbbbaaaa4406"/>
    <p:sldId xmlns:r="http://schemas.openxmlformats.org/officeDocument/2006/relationships" id="260" r:id="R11604cb902a0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653b65966444f" /><Relationship Type="http://schemas.openxmlformats.org/officeDocument/2006/relationships/slide" Target="/ppt/slides/slide1.xml" Id="Rc00e1fe5fd734d53" /><Relationship Type="http://schemas.openxmlformats.org/officeDocument/2006/relationships/slide" Target="/ppt/slides/slide2.xml" Id="Rb17c7a6759b44e25" /><Relationship Type="http://schemas.openxmlformats.org/officeDocument/2006/relationships/slide" Target="/ppt/slides/slide3.xml" Id="Rce8092b88c3e4a9c" /><Relationship Type="http://schemas.openxmlformats.org/officeDocument/2006/relationships/slide" Target="/ppt/slides/slide4.xml" Id="R6577cbbbaaaa4406" /><Relationship Type="http://schemas.openxmlformats.org/officeDocument/2006/relationships/slide" Target="/ppt/slides/slide5.xml" Id="R11604cb902a0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916401cda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77741bb3a4a70" /><Relationship Type="http://schemas.openxmlformats.org/officeDocument/2006/relationships/theme" Target="/ppt/slideMasters/theme/theme1.xml" Id="Ref5b9f78232f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77741bb3a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6d88cd98e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e4ab29c9e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42c5e2026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ff5e809e64d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0c546adb34f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GRINDAHEIM BYGG &amp; RESTAURERING Bøye Kvale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GRINDAHEIM BYGG &amp; RESTAURERING Bøye Kvale ble etablert [år] og holder til i Vang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Burmavegen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2975 Vang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91301314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post@grindaheim-bygg.no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GRINDAHEIM BYGG &amp; RESTAURERING Bøye Kvale</a:t>
            </a:r>
          </a:p>
        </p:txBody>
      </p:sp>
    </p:spTree>
  </p:cSld>
  <p:clrMapOvr>
    <a:masterClrMapping xmlns:a="http://schemas.openxmlformats.org/drawingml/2006/main"/>
  </p:clrMapOvr>
</p:sld>
</file>