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d4655532284e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70eb7beede45b7"/>
  </p:sldMasterIdLst>
  <p:sldIdLst>
    <p:sldId xmlns:r="http://schemas.openxmlformats.org/officeDocument/2006/relationships" id="256" r:id="Ra0317e60647149f2"/>
    <p:sldId xmlns:r="http://schemas.openxmlformats.org/officeDocument/2006/relationships" id="257" r:id="Rd39a8a6467db4728"/>
    <p:sldId xmlns:r="http://schemas.openxmlformats.org/officeDocument/2006/relationships" id="258" r:id="R1f1878e558a7493a"/>
    <p:sldId xmlns:r="http://schemas.openxmlformats.org/officeDocument/2006/relationships" id="259" r:id="R1dcda046516340a0"/>
    <p:sldId xmlns:r="http://schemas.openxmlformats.org/officeDocument/2006/relationships" id="260" r:id="R441f2bae08be4b05"/>
    <p:sldId xmlns:r="http://schemas.openxmlformats.org/officeDocument/2006/relationships" id="261" r:id="Rbfb9041521f444e9"/>
    <p:sldId xmlns:r="http://schemas.openxmlformats.org/officeDocument/2006/relationships" id="262" r:id="R90516132836247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70eb7beede45b7" /><Relationship Type="http://schemas.openxmlformats.org/officeDocument/2006/relationships/slide" Target="/ppt/slides/slide1.xml" Id="Ra0317e60647149f2" /><Relationship Type="http://schemas.openxmlformats.org/officeDocument/2006/relationships/slide" Target="/ppt/slides/slide2.xml" Id="Rd39a8a6467db4728" /><Relationship Type="http://schemas.openxmlformats.org/officeDocument/2006/relationships/slide" Target="/ppt/slides/slide3.xml" Id="R1f1878e558a7493a" /><Relationship Type="http://schemas.openxmlformats.org/officeDocument/2006/relationships/slide" Target="/ppt/slides/slide4.xml" Id="R1dcda046516340a0" /><Relationship Type="http://schemas.openxmlformats.org/officeDocument/2006/relationships/slide" Target="/ppt/slides/slide5.xml" Id="R441f2bae08be4b05" /><Relationship Type="http://schemas.openxmlformats.org/officeDocument/2006/relationships/slide" Target="/ppt/slides/slide6.xml" Id="Rbfb9041521f444e9" /><Relationship Type="http://schemas.openxmlformats.org/officeDocument/2006/relationships/slide" Target="/ppt/slides/slide7.xml" Id="R90516132836247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511faa46a4d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e8cfa2efd44e3" /><Relationship Type="http://schemas.openxmlformats.org/officeDocument/2006/relationships/theme" Target="/ppt/slideMasters/theme/theme1.xml" Id="R73f7c3f3b0cf4e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fe8cfa2efd44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5a1e01cde4e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2b6a1a15d46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c62332ff043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3b10db81948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60ecb958f43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3b78f9b5641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94a87b3bc48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HELSOTEKET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HELSOTEKET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289 142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 Elvegate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4514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26 46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chrislie@c2i.net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